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0893A11A-7EB8-4D6E-A77B-E88A3E278995}">
  <a:tblStyle styleId="{0893A11A-7EB8-4D6E-A77B-E88A3E278995}" styleName="Table_0"/>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1" name="Shape 14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8" name="Shape 14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3" name="Shape 153"/>
        <p:cNvGrpSpPr/>
        <p:nvPr/>
      </p:nvGrpSpPr>
      <p:grpSpPr>
        <a:xfrm>
          <a:off x="0" y="0"/>
          <a:ext cx="0" cy="0"/>
          <a:chOff x="0" y="0"/>
          <a:chExt cx="0" cy="0"/>
        </a:xfrm>
      </p:grpSpPr>
      <p:sp>
        <p:nvSpPr>
          <p:cNvPr id="154" name="Shape 15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5" name="Shape 15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62" name="Shape 16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7" name="Shape 167"/>
        <p:cNvGrpSpPr/>
        <p:nvPr/>
      </p:nvGrpSpPr>
      <p:grpSpPr>
        <a:xfrm>
          <a:off x="0" y="0"/>
          <a:ext cx="0" cy="0"/>
          <a:chOff x="0" y="0"/>
          <a:chExt cx="0" cy="0"/>
        </a:xfrm>
      </p:grpSpPr>
      <p:sp>
        <p:nvSpPr>
          <p:cNvPr id="168" name="Shape 16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9" name="Shape 16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8" name="Shape 8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4" name="Shape 9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1" name="Shape 10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7" name="Shape 10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3" name="Shape 11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9" name="Shape 11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26" name="Shape 12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3" name="Shape 13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1" name="Shape 11"/>
        <p:cNvGrpSpPr/>
        <p:nvPr/>
      </p:nvGrpSpPr>
      <p:grpSpPr>
        <a:xfrm>
          <a:off x="0" y="0"/>
          <a:ext cx="0" cy="0"/>
          <a:chOff x="0" y="0"/>
          <a:chExt cx="0" cy="0"/>
        </a:xfrm>
      </p:grpSpPr>
      <p:sp>
        <p:nvSpPr>
          <p:cNvPr id="12" name="Shape 12"/>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68" name="Shape 68"/>
        <p:cNvGrpSpPr/>
        <p:nvPr/>
      </p:nvGrpSpPr>
      <p:grpSpPr>
        <a:xfrm>
          <a:off x="0" y="0"/>
          <a:ext cx="0" cy="0"/>
          <a:chOff x="0" y="0"/>
          <a:chExt cx="0" cy="0"/>
        </a:xfrm>
      </p:grpSpPr>
      <p:sp>
        <p:nvSpPr>
          <p:cNvPr id="69" name="Shape 69"/>
          <p:cNvSpPr txBox="1"/>
          <p:nvPr>
            <p:ph type="title"/>
          </p:nvPr>
        </p:nvSpPr>
        <p:spPr>
          <a:xfrm>
            <a:off x="628650" y="365126"/>
            <a:ext cx="7886700"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0" name="Shape 70"/>
          <p:cNvSpPr txBox="1"/>
          <p:nvPr>
            <p:ph idx="1" type="body"/>
          </p:nvPr>
        </p:nvSpPr>
        <p:spPr>
          <a:xfrm rot="5400000">
            <a:off x="2396330" y="57943"/>
            <a:ext cx="4351338" cy="78867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4" name="Shape 74"/>
        <p:cNvGrpSpPr/>
        <p:nvPr/>
      </p:nvGrpSpPr>
      <p:grpSpPr>
        <a:xfrm>
          <a:off x="0" y="0"/>
          <a:ext cx="0" cy="0"/>
          <a:chOff x="0" y="0"/>
          <a:chExt cx="0" cy="0"/>
        </a:xfrm>
      </p:grpSpPr>
      <p:sp>
        <p:nvSpPr>
          <p:cNvPr id="75" name="Shape 75"/>
          <p:cNvSpPr txBox="1"/>
          <p:nvPr>
            <p:ph type="title"/>
          </p:nvPr>
        </p:nvSpPr>
        <p:spPr>
          <a:xfrm rot="5400000">
            <a:off x="4623593" y="2285206"/>
            <a:ext cx="5811838" cy="1971675"/>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6" name="Shape 76"/>
          <p:cNvSpPr txBox="1"/>
          <p:nvPr>
            <p:ph idx="1" type="body"/>
          </p:nvPr>
        </p:nvSpPr>
        <p:spPr>
          <a:xfrm rot="5400000">
            <a:off x="623093" y="370681"/>
            <a:ext cx="5811838" cy="5800725"/>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5" name="Shape 15"/>
        <p:cNvGrpSpPr/>
        <p:nvPr/>
      </p:nvGrpSpPr>
      <p:grpSpPr>
        <a:xfrm>
          <a:off x="0" y="0"/>
          <a:ext cx="0" cy="0"/>
          <a:chOff x="0" y="0"/>
          <a:chExt cx="0" cy="0"/>
        </a:xfrm>
      </p:grpSpPr>
      <p:sp>
        <p:nvSpPr>
          <p:cNvPr id="16" name="Shape 16"/>
          <p:cNvSpPr txBox="1"/>
          <p:nvPr>
            <p:ph type="ctrTitle"/>
          </p:nvPr>
        </p:nvSpPr>
        <p:spPr>
          <a:xfrm>
            <a:off x="685800" y="1122362"/>
            <a:ext cx="7772400" cy="2387600"/>
          </a:xfrm>
          <a:prstGeom prst="rect">
            <a:avLst/>
          </a:prstGeom>
          <a:noFill/>
          <a:ln>
            <a:noFill/>
          </a:ln>
        </p:spPr>
        <p:txBody>
          <a:bodyPr anchorCtr="0" anchor="b" bIns="91425" lIns="91425" rIns="91425" tIns="91425"/>
          <a:lstStyle>
            <a:lvl1pPr indent="0" lvl="0" marL="0" marR="0" rtl="0" algn="ctr">
              <a:lnSpc>
                <a:spcPct val="90000"/>
              </a:lnSpc>
              <a:spcBef>
                <a:spcPts val="0"/>
              </a:spcBef>
              <a:buClr>
                <a:schemeClr val="dk1"/>
              </a:buClr>
              <a:buFont typeface="Calibri"/>
              <a:buNone/>
              <a:defRPr b="0" i="0" sz="6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7" name="Shape 17"/>
          <p:cNvSpPr txBox="1"/>
          <p:nvPr>
            <p:ph idx="1" type="subTitle"/>
          </p:nvPr>
        </p:nvSpPr>
        <p:spPr>
          <a:xfrm>
            <a:off x="1143000" y="3602037"/>
            <a:ext cx="6858000" cy="1655761"/>
          </a:xfrm>
          <a:prstGeom prst="rect">
            <a:avLst/>
          </a:prstGeom>
          <a:noFill/>
          <a:ln>
            <a:noFill/>
          </a:ln>
        </p:spPr>
        <p:txBody>
          <a:bodyPr anchorCtr="0" anchor="t" bIns="91425" lIns="91425" rIns="91425" tIns="91425"/>
          <a:lstStyle>
            <a:lvl1pPr indent="0" lvl="0" marL="0" marR="0" rtl="0" algn="ctr">
              <a:lnSpc>
                <a:spcPct val="90000"/>
              </a:lnSpc>
              <a:spcBef>
                <a:spcPts val="1000"/>
              </a:spcBef>
              <a:buClr>
                <a:schemeClr val="dk1"/>
              </a:buClr>
              <a:buFont typeface="Arial"/>
              <a:buNone/>
              <a:defRPr b="0" i="0" sz="2400" u="none" cap="none" strike="noStrike">
                <a:solidFill>
                  <a:schemeClr val="dk1"/>
                </a:solidFill>
                <a:latin typeface="Calibri"/>
                <a:ea typeface="Calibri"/>
                <a:cs typeface="Calibri"/>
                <a:sym typeface="Calibri"/>
              </a:defRPr>
            </a:lvl1pPr>
            <a:lvl2pPr indent="0" lvl="1" marL="457200" marR="0" rtl="0" algn="ctr">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2pPr>
            <a:lvl3pPr indent="0" lvl="2" marL="914400" marR="0" rtl="0" algn="ctr">
              <a:lnSpc>
                <a:spcPct val="90000"/>
              </a:lnSpc>
              <a:spcBef>
                <a:spcPts val="500"/>
              </a:spcBef>
              <a:buClr>
                <a:schemeClr val="dk1"/>
              </a:buClr>
              <a:buFont typeface="Arial"/>
              <a:buNone/>
              <a:defRPr b="0" i="0" sz="1800" u="none" cap="none" strike="noStrike">
                <a:solidFill>
                  <a:schemeClr val="dk1"/>
                </a:solidFill>
                <a:latin typeface="Calibri"/>
                <a:ea typeface="Calibri"/>
                <a:cs typeface="Calibri"/>
                <a:sym typeface="Calibri"/>
              </a:defRPr>
            </a:lvl3pPr>
            <a:lvl4pPr indent="0" lvl="3" marL="13716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4pPr>
            <a:lvl5pPr indent="0" lvl="4" marL="18288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5pPr>
            <a:lvl6pPr indent="0" lvl="5" marL="22860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6pPr>
            <a:lvl7pPr indent="0" lvl="6" marL="27432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7pPr>
            <a:lvl8pPr indent="0" lvl="7" marL="32004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8pPr>
            <a:lvl9pPr indent="0" lvl="8" marL="36576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9pPr>
          </a:lstStyle>
          <a:p/>
        </p:txBody>
      </p:sp>
      <p:sp>
        <p:nvSpPr>
          <p:cNvPr id="18" name="Shape 18"/>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9" name="Shape 19"/>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0" name="Shape 20"/>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1" name="Shape 21"/>
        <p:cNvGrpSpPr/>
        <p:nvPr/>
      </p:nvGrpSpPr>
      <p:grpSpPr>
        <a:xfrm>
          <a:off x="0" y="0"/>
          <a:ext cx="0" cy="0"/>
          <a:chOff x="0" y="0"/>
          <a:chExt cx="0" cy="0"/>
        </a:xfrm>
      </p:grpSpPr>
      <p:sp>
        <p:nvSpPr>
          <p:cNvPr id="22" name="Shape 22"/>
          <p:cNvSpPr txBox="1"/>
          <p:nvPr>
            <p:ph type="title"/>
          </p:nvPr>
        </p:nvSpPr>
        <p:spPr>
          <a:xfrm>
            <a:off x="628650" y="365126"/>
            <a:ext cx="7886700"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3" name="Shape 23"/>
          <p:cNvSpPr txBox="1"/>
          <p:nvPr>
            <p:ph idx="1" type="body"/>
          </p:nvPr>
        </p:nvSpPr>
        <p:spPr>
          <a:xfrm>
            <a:off x="628650" y="1825625"/>
            <a:ext cx="7886700"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24" name="Shape 24"/>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5" name="Shape 25"/>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6" name="Shape 26"/>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7" name="Shape 27"/>
        <p:cNvGrpSpPr/>
        <p:nvPr/>
      </p:nvGrpSpPr>
      <p:grpSpPr>
        <a:xfrm>
          <a:off x="0" y="0"/>
          <a:ext cx="0" cy="0"/>
          <a:chOff x="0" y="0"/>
          <a:chExt cx="0" cy="0"/>
        </a:xfrm>
      </p:grpSpPr>
      <p:sp>
        <p:nvSpPr>
          <p:cNvPr id="28" name="Shape 28"/>
          <p:cNvSpPr txBox="1"/>
          <p:nvPr>
            <p:ph type="title"/>
          </p:nvPr>
        </p:nvSpPr>
        <p:spPr>
          <a:xfrm>
            <a:off x="623887" y="1709739"/>
            <a:ext cx="7886700" cy="2852737"/>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dk1"/>
              </a:buClr>
              <a:buFont typeface="Calibri"/>
              <a:buNone/>
              <a:defRPr b="0" i="0" sz="6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9" name="Shape 29"/>
          <p:cNvSpPr txBox="1"/>
          <p:nvPr>
            <p:ph idx="1" type="body"/>
          </p:nvPr>
        </p:nvSpPr>
        <p:spPr>
          <a:xfrm>
            <a:off x="623887" y="4589464"/>
            <a:ext cx="7886700" cy="1500187"/>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dk1"/>
              </a:buClr>
              <a:buFont typeface="Arial"/>
              <a:buNone/>
              <a:defRPr b="0" i="0" sz="24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rgbClr val="888888"/>
              </a:buClr>
              <a:buFont typeface="Arial"/>
              <a:buNone/>
              <a:defRPr b="0" i="0" sz="2000" u="none" cap="none" strike="noStrike">
                <a:solidFill>
                  <a:srgbClr val="888888"/>
                </a:solidFill>
                <a:latin typeface="Calibri"/>
                <a:ea typeface="Calibri"/>
                <a:cs typeface="Calibri"/>
                <a:sym typeface="Calibri"/>
              </a:defRPr>
            </a:lvl2pPr>
            <a:lvl3pPr indent="0" lvl="2" marL="914400" marR="0" rtl="0" algn="l">
              <a:lnSpc>
                <a:spcPct val="90000"/>
              </a:lnSpc>
              <a:spcBef>
                <a:spcPts val="500"/>
              </a:spcBef>
              <a:buClr>
                <a:srgbClr val="888888"/>
              </a:buClr>
              <a:buFont typeface="Arial"/>
              <a:buNone/>
              <a:defRPr b="0" i="0" sz="1800" u="none" cap="none" strike="noStrike">
                <a:solidFill>
                  <a:srgbClr val="888888"/>
                </a:solidFill>
                <a:latin typeface="Calibri"/>
                <a:ea typeface="Calibri"/>
                <a:cs typeface="Calibri"/>
                <a:sym typeface="Calibri"/>
              </a:defRPr>
            </a:lvl3pPr>
            <a:lvl4pPr indent="0" lvl="3" marL="13716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4pPr>
            <a:lvl5pPr indent="0" lvl="4" marL="18288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5pPr>
            <a:lvl6pPr indent="0" lvl="5" marL="22860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6pPr>
            <a:lvl7pPr indent="0" lvl="6" marL="27432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7pPr>
            <a:lvl8pPr indent="0" lvl="7" marL="32004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8pPr>
            <a:lvl9pPr indent="0" lvl="8" marL="36576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9pPr>
          </a:lstStyle>
          <a:p/>
        </p:txBody>
      </p:sp>
      <p:sp>
        <p:nvSpPr>
          <p:cNvPr id="30" name="Shape 30"/>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1" name="Shape 31"/>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3" name="Shape 33"/>
        <p:cNvGrpSpPr/>
        <p:nvPr/>
      </p:nvGrpSpPr>
      <p:grpSpPr>
        <a:xfrm>
          <a:off x="0" y="0"/>
          <a:ext cx="0" cy="0"/>
          <a:chOff x="0" y="0"/>
          <a:chExt cx="0" cy="0"/>
        </a:xfrm>
      </p:grpSpPr>
      <p:sp>
        <p:nvSpPr>
          <p:cNvPr id="34" name="Shape 34"/>
          <p:cNvSpPr txBox="1"/>
          <p:nvPr>
            <p:ph type="title"/>
          </p:nvPr>
        </p:nvSpPr>
        <p:spPr>
          <a:xfrm>
            <a:off x="628650" y="365126"/>
            <a:ext cx="7886700"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5" name="Shape 35"/>
          <p:cNvSpPr txBox="1"/>
          <p:nvPr>
            <p:ph idx="1" type="body"/>
          </p:nvPr>
        </p:nvSpPr>
        <p:spPr>
          <a:xfrm>
            <a:off x="628650" y="1825625"/>
            <a:ext cx="3886200"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2" type="body"/>
          </p:nvPr>
        </p:nvSpPr>
        <p:spPr>
          <a:xfrm>
            <a:off x="4629150" y="1825625"/>
            <a:ext cx="3886200"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Shape 37"/>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0" name="Shape 40"/>
        <p:cNvGrpSpPr/>
        <p:nvPr/>
      </p:nvGrpSpPr>
      <p:grpSpPr>
        <a:xfrm>
          <a:off x="0" y="0"/>
          <a:ext cx="0" cy="0"/>
          <a:chOff x="0" y="0"/>
          <a:chExt cx="0" cy="0"/>
        </a:xfrm>
      </p:grpSpPr>
      <p:sp>
        <p:nvSpPr>
          <p:cNvPr id="41" name="Shape 41"/>
          <p:cNvSpPr txBox="1"/>
          <p:nvPr>
            <p:ph type="title"/>
          </p:nvPr>
        </p:nvSpPr>
        <p:spPr>
          <a:xfrm>
            <a:off x="629841" y="365126"/>
            <a:ext cx="7886700"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2" name="Shape 42"/>
          <p:cNvSpPr txBox="1"/>
          <p:nvPr>
            <p:ph idx="1" type="body"/>
          </p:nvPr>
        </p:nvSpPr>
        <p:spPr>
          <a:xfrm>
            <a:off x="629841" y="1681163"/>
            <a:ext cx="3868340" cy="823912"/>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3" name="Shape 43"/>
          <p:cNvSpPr txBox="1"/>
          <p:nvPr>
            <p:ph idx="2" type="body"/>
          </p:nvPr>
        </p:nvSpPr>
        <p:spPr>
          <a:xfrm>
            <a:off x="629841" y="2505075"/>
            <a:ext cx="3868340" cy="368458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44" name="Shape 44"/>
          <p:cNvSpPr txBox="1"/>
          <p:nvPr>
            <p:ph idx="3" type="body"/>
          </p:nvPr>
        </p:nvSpPr>
        <p:spPr>
          <a:xfrm>
            <a:off x="4629150" y="1681163"/>
            <a:ext cx="3887390" cy="823912"/>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5" name="Shape 45"/>
          <p:cNvSpPr txBox="1"/>
          <p:nvPr>
            <p:ph idx="4" type="body"/>
          </p:nvPr>
        </p:nvSpPr>
        <p:spPr>
          <a:xfrm>
            <a:off x="4629150" y="2505075"/>
            <a:ext cx="3887390" cy="368458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46" name="Shape 46"/>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9" name="Shape 49"/>
        <p:cNvGrpSpPr/>
        <p:nvPr/>
      </p:nvGrpSpPr>
      <p:grpSpPr>
        <a:xfrm>
          <a:off x="0" y="0"/>
          <a:ext cx="0" cy="0"/>
          <a:chOff x="0" y="0"/>
          <a:chExt cx="0" cy="0"/>
        </a:xfrm>
      </p:grpSpPr>
      <p:sp>
        <p:nvSpPr>
          <p:cNvPr id="50" name="Shape 50"/>
          <p:cNvSpPr txBox="1"/>
          <p:nvPr>
            <p:ph type="title"/>
          </p:nvPr>
        </p:nvSpPr>
        <p:spPr>
          <a:xfrm>
            <a:off x="628650" y="365126"/>
            <a:ext cx="7886700"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1" name="Shape 51"/>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4" name="Shape 54"/>
        <p:cNvGrpSpPr/>
        <p:nvPr/>
      </p:nvGrpSpPr>
      <p:grpSpPr>
        <a:xfrm>
          <a:off x="0" y="0"/>
          <a:ext cx="0" cy="0"/>
          <a:chOff x="0" y="0"/>
          <a:chExt cx="0" cy="0"/>
        </a:xfrm>
      </p:grpSpPr>
      <p:sp>
        <p:nvSpPr>
          <p:cNvPr id="55" name="Shape 55"/>
          <p:cNvSpPr txBox="1"/>
          <p:nvPr>
            <p:ph type="title"/>
          </p:nvPr>
        </p:nvSpPr>
        <p:spPr>
          <a:xfrm>
            <a:off x="629841" y="457200"/>
            <a:ext cx="2949178" cy="1600199"/>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dk1"/>
              </a:buClr>
              <a:buFont typeface="Calibri"/>
              <a:buNone/>
              <a:defRPr b="0" i="0" sz="32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6" name="Shape 56"/>
          <p:cNvSpPr txBox="1"/>
          <p:nvPr>
            <p:ph idx="1" type="body"/>
          </p:nvPr>
        </p:nvSpPr>
        <p:spPr>
          <a:xfrm>
            <a:off x="3887391" y="987425"/>
            <a:ext cx="4629150" cy="4873624"/>
          </a:xfrm>
          <a:prstGeom prst="rect">
            <a:avLst/>
          </a:prstGeom>
          <a:noFill/>
          <a:ln>
            <a:noFill/>
          </a:ln>
        </p:spPr>
        <p:txBody>
          <a:bodyPr anchorCtr="0" anchor="t" bIns="91425" lIns="91425" rIns="91425" tIns="91425"/>
          <a:lstStyle>
            <a:lvl1pPr indent="-25400" lvl="0" marL="228600" marR="0" rtl="0" algn="l">
              <a:lnSpc>
                <a:spcPct val="90000"/>
              </a:lnSpc>
              <a:spcBef>
                <a:spcPts val="100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50800" lvl="1" marL="685800" marR="0" rtl="0" algn="l">
              <a:lnSpc>
                <a:spcPct val="90000"/>
              </a:lnSpc>
              <a:spcBef>
                <a:spcPts val="5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57" name="Shape 57"/>
          <p:cNvSpPr txBox="1"/>
          <p:nvPr>
            <p:ph idx="2" type="body"/>
          </p:nvPr>
        </p:nvSpPr>
        <p:spPr>
          <a:xfrm>
            <a:off x="629841" y="2057400"/>
            <a:ext cx="2949178" cy="3811588"/>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dk1"/>
              </a:buClr>
              <a:buFont typeface="Arial"/>
              <a:buNone/>
              <a:defRPr b="0" i="0" sz="16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0" i="0" sz="14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0" i="0" sz="12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9pPr>
          </a:lstStyle>
          <a:p/>
        </p:txBody>
      </p:sp>
      <p:sp>
        <p:nvSpPr>
          <p:cNvPr id="58" name="Shape 58"/>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1" name="Shape 61"/>
        <p:cNvGrpSpPr/>
        <p:nvPr/>
      </p:nvGrpSpPr>
      <p:grpSpPr>
        <a:xfrm>
          <a:off x="0" y="0"/>
          <a:ext cx="0" cy="0"/>
          <a:chOff x="0" y="0"/>
          <a:chExt cx="0" cy="0"/>
        </a:xfrm>
      </p:grpSpPr>
      <p:sp>
        <p:nvSpPr>
          <p:cNvPr id="62" name="Shape 62"/>
          <p:cNvSpPr txBox="1"/>
          <p:nvPr>
            <p:ph type="title"/>
          </p:nvPr>
        </p:nvSpPr>
        <p:spPr>
          <a:xfrm>
            <a:off x="629841" y="457200"/>
            <a:ext cx="2949178" cy="1600199"/>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dk1"/>
              </a:buClr>
              <a:buFont typeface="Calibri"/>
              <a:buNone/>
              <a:defRPr b="0" i="0" sz="32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3" name="Shape 63"/>
          <p:cNvSpPr/>
          <p:nvPr>
            <p:ph idx="2" type="pic"/>
          </p:nvPr>
        </p:nvSpPr>
        <p:spPr>
          <a:xfrm>
            <a:off x="3887391" y="987425"/>
            <a:ext cx="4629150" cy="4873624"/>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64" name="Shape 64"/>
          <p:cNvSpPr txBox="1"/>
          <p:nvPr>
            <p:ph idx="1" type="body"/>
          </p:nvPr>
        </p:nvSpPr>
        <p:spPr>
          <a:xfrm>
            <a:off x="629841" y="2057400"/>
            <a:ext cx="2949178" cy="3811588"/>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dk1"/>
              </a:buClr>
              <a:buFont typeface="Arial"/>
              <a:buNone/>
              <a:defRPr b="0" i="0" sz="16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0" i="0" sz="14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0" i="0" sz="12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628650" y="365126"/>
            <a:ext cx="7886700"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 name="Shape 7"/>
          <p:cNvSpPr txBox="1"/>
          <p:nvPr>
            <p:ph idx="1" type="body"/>
          </p:nvPr>
        </p:nvSpPr>
        <p:spPr>
          <a:xfrm>
            <a:off x="628650" y="1825625"/>
            <a:ext cx="7886700"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628650" y="6356351"/>
            <a:ext cx="2057400"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3028950" y="6356351"/>
            <a:ext cx="3086099"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6457950" y="6356351"/>
            <a:ext cx="205740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0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0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0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02.png"/><Relationship Id="rId4" Type="http://schemas.openxmlformats.org/officeDocument/2006/relationships/hyperlink" Target="http://www.livebinders.com/play/play/850102#anchor"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08.png"/><Relationship Id="rId4" Type="http://schemas.openxmlformats.org/officeDocument/2006/relationships/hyperlink" Target="mailto:Katiem.austin@cms.k12.nc.us" TargetMode="External"/><Relationship Id="rId5" Type="http://schemas.openxmlformats.org/officeDocument/2006/relationships/hyperlink" Target="mailto:Marjorie.davis@cms.k12.nc.us" TargetMode="External"/><Relationship Id="rId6" Type="http://schemas.openxmlformats.org/officeDocument/2006/relationships/hyperlink" Target="mailto:cassiee.edwards@cms.k12.nc.us" TargetMode="External"/><Relationship Id="rId7" Type="http://schemas.openxmlformats.org/officeDocument/2006/relationships/hyperlink" Target="mailto:kristinf.frankel@cms.k12.nc.us" TargetMode="External"/><Relationship Id="rId8" Type="http://schemas.openxmlformats.org/officeDocument/2006/relationships/hyperlink" Target="mailto:Courtneya.preece@cms.k12.nc.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0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0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0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0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0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0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0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02.png"/><Relationship Id="rId4" Type="http://schemas.openxmlformats.org/officeDocument/2006/relationships/image" Target="../media/image0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pic>
        <p:nvPicPr>
          <p:cNvPr id="84" name="Shape 84"/>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85" name="Shape 85"/>
          <p:cNvSpPr/>
          <p:nvPr/>
        </p:nvSpPr>
        <p:spPr>
          <a:xfrm>
            <a:off x="2668553" y="2274569"/>
            <a:ext cx="6395434" cy="4457700"/>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r>
              <a:rPr b="0" i="0" lang="en-US" sz="3200" u="none" cap="none" strike="noStrike">
                <a:solidFill>
                  <a:schemeClr val="dk1"/>
                </a:solidFill>
                <a:latin typeface="Calibri"/>
                <a:ea typeface="Calibri"/>
                <a:cs typeface="Calibri"/>
                <a:sym typeface="Calibri"/>
              </a:rPr>
              <a:t>Welcome to Back to School Night! Please sign in on the back table.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x="0" y="0"/>
          <a:ext cx="0" cy="0"/>
          <a:chOff x="0" y="0"/>
          <a:chExt cx="0" cy="0"/>
        </a:xfrm>
      </p:grpSpPr>
      <p:pic>
        <p:nvPicPr>
          <p:cNvPr id="143" name="Shape 143"/>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44" name="Shape 144"/>
          <p:cNvSpPr/>
          <p:nvPr/>
        </p:nvSpPr>
        <p:spPr>
          <a:xfrm>
            <a:off x="114300" y="1844925"/>
            <a:ext cx="8949600" cy="4887300"/>
          </a:xfrm>
          <a:prstGeom prst="rect">
            <a:avLst/>
          </a:prstGeom>
          <a:noFill/>
          <a:ln>
            <a:noFill/>
          </a:ln>
        </p:spPr>
        <p:txBody>
          <a:bodyPr anchorCtr="0" anchor="ctr" bIns="45700" lIns="91425" rIns="91425" tIns="45700">
            <a:noAutofit/>
          </a:bodyPr>
          <a:lstStyle/>
          <a:p>
            <a:pPr lvl="0" marR="0" rtl="0" algn="l">
              <a:spcBef>
                <a:spcPts val="0"/>
              </a:spcBef>
              <a:buNone/>
            </a:pPr>
            <a:r>
              <a:rPr lang="en-US" sz="1900">
                <a:solidFill>
                  <a:schemeClr val="dk1"/>
                </a:solidFill>
                <a:latin typeface="Calibri"/>
                <a:ea typeface="Calibri"/>
                <a:cs typeface="Calibri"/>
                <a:sym typeface="Calibri"/>
              </a:rPr>
              <a:t>*</a:t>
            </a:r>
            <a:r>
              <a:rPr lang="en-US" sz="1900">
                <a:solidFill>
                  <a:srgbClr val="EF415C"/>
                </a:solidFill>
                <a:latin typeface="Calibri"/>
                <a:ea typeface="Calibri"/>
                <a:cs typeface="Calibri"/>
                <a:sym typeface="Calibri"/>
              </a:rPr>
              <a:t>Narrative Writing</a:t>
            </a:r>
            <a:r>
              <a:rPr lang="en-US" sz="1900">
                <a:solidFill>
                  <a:schemeClr val="dk1"/>
                </a:solidFill>
                <a:latin typeface="Calibri"/>
                <a:ea typeface="Calibri"/>
                <a:cs typeface="Calibri"/>
                <a:sym typeface="Calibri"/>
              </a:rPr>
              <a:t> - Writing a story that includes a beginning, middle, and ending with specific details including the use of dialogue, transitional words, and the proper order or sequence of events.</a:t>
            </a:r>
          </a:p>
          <a:p>
            <a:pPr lvl="0" marR="0" rtl="0" algn="l">
              <a:spcBef>
                <a:spcPts val="0"/>
              </a:spcBef>
              <a:buNone/>
            </a:pPr>
            <a:r>
              <a:t/>
            </a:r>
            <a:endParaRPr sz="1900">
              <a:solidFill>
                <a:schemeClr val="dk1"/>
              </a:solidFill>
              <a:latin typeface="Calibri"/>
              <a:ea typeface="Calibri"/>
              <a:cs typeface="Calibri"/>
              <a:sym typeface="Calibri"/>
            </a:endParaRPr>
          </a:p>
          <a:p>
            <a:pPr lvl="0" marR="0" rtl="0" algn="l">
              <a:spcBef>
                <a:spcPts val="0"/>
              </a:spcBef>
              <a:buNone/>
            </a:pPr>
            <a:r>
              <a:rPr lang="en-US" sz="1900">
                <a:solidFill>
                  <a:schemeClr val="dk1"/>
                </a:solidFill>
                <a:latin typeface="Calibri"/>
                <a:ea typeface="Calibri"/>
                <a:cs typeface="Calibri"/>
                <a:sym typeface="Calibri"/>
              </a:rPr>
              <a:t>*</a:t>
            </a:r>
            <a:r>
              <a:rPr lang="en-US" sz="1900">
                <a:solidFill>
                  <a:srgbClr val="EF415C"/>
                </a:solidFill>
                <a:latin typeface="Calibri"/>
                <a:ea typeface="Calibri"/>
                <a:cs typeface="Calibri"/>
                <a:sym typeface="Calibri"/>
              </a:rPr>
              <a:t>Poetry</a:t>
            </a:r>
            <a:r>
              <a:rPr lang="en-US" sz="1900">
                <a:solidFill>
                  <a:schemeClr val="dk1"/>
                </a:solidFill>
                <a:latin typeface="Calibri"/>
                <a:ea typeface="Calibri"/>
                <a:cs typeface="Calibri"/>
                <a:sym typeface="Calibri"/>
              </a:rPr>
              <a:t> - Writing an anthology that includes several different types of poems that include stanzas and create a specific tone or mood. This writing will include figurative language.</a:t>
            </a:r>
          </a:p>
          <a:p>
            <a:pPr lvl="0" marR="0" rtl="0" algn="l">
              <a:spcBef>
                <a:spcPts val="0"/>
              </a:spcBef>
              <a:buNone/>
            </a:pPr>
            <a:r>
              <a:t/>
            </a:r>
            <a:endParaRPr sz="1900">
              <a:solidFill>
                <a:schemeClr val="dk1"/>
              </a:solidFill>
              <a:latin typeface="Calibri"/>
              <a:ea typeface="Calibri"/>
              <a:cs typeface="Calibri"/>
              <a:sym typeface="Calibri"/>
            </a:endParaRPr>
          </a:p>
          <a:p>
            <a:pPr lvl="0" marR="0" rtl="0" algn="l">
              <a:spcBef>
                <a:spcPts val="0"/>
              </a:spcBef>
              <a:buNone/>
            </a:pPr>
            <a:r>
              <a:rPr lang="en-US" sz="1900">
                <a:solidFill>
                  <a:schemeClr val="dk1"/>
                </a:solidFill>
                <a:latin typeface="Calibri"/>
                <a:ea typeface="Calibri"/>
                <a:cs typeface="Calibri"/>
                <a:sym typeface="Calibri"/>
              </a:rPr>
              <a:t>*</a:t>
            </a:r>
            <a:r>
              <a:rPr lang="en-US" sz="1900">
                <a:solidFill>
                  <a:srgbClr val="EF415C"/>
                </a:solidFill>
                <a:latin typeface="Calibri"/>
                <a:ea typeface="Calibri"/>
                <a:cs typeface="Calibri"/>
                <a:sym typeface="Calibri"/>
              </a:rPr>
              <a:t>Informational Writing </a:t>
            </a:r>
            <a:r>
              <a:rPr lang="en-US" sz="1900">
                <a:solidFill>
                  <a:schemeClr val="dk1"/>
                </a:solidFill>
                <a:latin typeface="Calibri"/>
                <a:ea typeface="Calibri"/>
                <a:cs typeface="Calibri"/>
                <a:sym typeface="Calibri"/>
              </a:rPr>
              <a:t>- Researching and examining topics and people then producing a piece of writing based upon main ideas and details that will include specific text features, such as headings and subheadings, captions, diagrams, pictures, table of contents… </a:t>
            </a:r>
          </a:p>
          <a:p>
            <a:pPr lvl="0" marR="0" rtl="0" algn="l">
              <a:spcBef>
                <a:spcPts val="0"/>
              </a:spcBef>
              <a:buNone/>
            </a:pPr>
            <a:r>
              <a:t/>
            </a:r>
            <a:endParaRPr sz="1900">
              <a:solidFill>
                <a:schemeClr val="dk1"/>
              </a:solidFill>
              <a:latin typeface="Calibri"/>
              <a:ea typeface="Calibri"/>
              <a:cs typeface="Calibri"/>
              <a:sym typeface="Calibri"/>
            </a:endParaRPr>
          </a:p>
          <a:p>
            <a:pPr lvl="0" marR="0" rtl="0" algn="l">
              <a:spcBef>
                <a:spcPts val="0"/>
              </a:spcBef>
              <a:buNone/>
            </a:pPr>
            <a:r>
              <a:rPr lang="en-US" sz="1900">
                <a:solidFill>
                  <a:schemeClr val="dk1"/>
                </a:solidFill>
                <a:latin typeface="Calibri"/>
                <a:ea typeface="Calibri"/>
                <a:cs typeface="Calibri"/>
                <a:sym typeface="Calibri"/>
              </a:rPr>
              <a:t>*</a:t>
            </a:r>
            <a:r>
              <a:rPr lang="en-US" sz="1900">
                <a:solidFill>
                  <a:srgbClr val="EF415C"/>
                </a:solidFill>
                <a:latin typeface="Calibri"/>
                <a:ea typeface="Calibri"/>
                <a:cs typeface="Calibri"/>
                <a:sym typeface="Calibri"/>
              </a:rPr>
              <a:t>Opinion/Persuasive Writing</a:t>
            </a:r>
            <a:r>
              <a:rPr lang="en-US" sz="1900">
                <a:solidFill>
                  <a:schemeClr val="dk1"/>
                </a:solidFill>
                <a:latin typeface="Calibri"/>
                <a:ea typeface="Calibri"/>
                <a:cs typeface="Calibri"/>
                <a:sym typeface="Calibri"/>
              </a:rPr>
              <a:t> - Writing will include an opinion with specific, logical reasons that make sense and back up and support the opinion.</a:t>
            </a:r>
          </a:p>
          <a:p>
            <a:pPr lvl="0" marR="0" rtl="0" algn="l">
              <a:spcBef>
                <a:spcPts val="0"/>
              </a:spcBef>
              <a:buNone/>
            </a:pPr>
            <a:r>
              <a:t/>
            </a:r>
            <a:endParaRPr b="1" sz="1900">
              <a:solidFill>
                <a:schemeClr val="dk1"/>
              </a:solidFill>
              <a:latin typeface="Calibri"/>
              <a:ea typeface="Calibri"/>
              <a:cs typeface="Calibri"/>
              <a:sym typeface="Calibri"/>
            </a:endParaRPr>
          </a:p>
          <a:p>
            <a:pPr lvl="0" marR="0" rtl="0" algn="l">
              <a:spcBef>
                <a:spcPts val="0"/>
              </a:spcBef>
              <a:buNone/>
            </a:pPr>
            <a:r>
              <a:rPr b="1" lang="en-US" sz="2200">
                <a:solidFill>
                  <a:schemeClr val="dk1"/>
                </a:solidFill>
                <a:latin typeface="Calibri"/>
                <a:ea typeface="Calibri"/>
                <a:cs typeface="Calibri"/>
                <a:sym typeface="Calibri"/>
              </a:rPr>
              <a:t>Grammar and conventions will be taught throughout the writing strands. </a:t>
            </a:r>
          </a:p>
        </p:txBody>
      </p:sp>
      <p:sp>
        <p:nvSpPr>
          <p:cNvPr id="145" name="Shape 145"/>
          <p:cNvSpPr/>
          <p:nvPr/>
        </p:nvSpPr>
        <p:spPr>
          <a:xfrm>
            <a:off x="0" y="228600"/>
            <a:ext cx="9143998" cy="1485899"/>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r>
              <a:rPr lang="en-US" sz="8500">
                <a:solidFill>
                  <a:srgbClr val="A8D08C"/>
                </a:solidFill>
                <a:latin typeface="Calibri"/>
                <a:ea typeface="Calibri"/>
                <a:cs typeface="Calibri"/>
                <a:sym typeface="Calibri"/>
              </a:rPr>
              <a:t>Writing</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pic>
        <p:nvPicPr>
          <p:cNvPr id="150" name="Shape 150"/>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51" name="Shape 151"/>
          <p:cNvSpPr/>
          <p:nvPr/>
        </p:nvSpPr>
        <p:spPr>
          <a:xfrm>
            <a:off x="114300" y="2274569"/>
            <a:ext cx="8949690" cy="4457700"/>
          </a:xfrm>
          <a:prstGeom prst="rect">
            <a:avLst/>
          </a:prstGeom>
          <a:noFill/>
          <a:ln>
            <a:noFill/>
          </a:ln>
        </p:spPr>
        <p:txBody>
          <a:bodyPr anchorCtr="0" anchor="ctr" bIns="45700" lIns="91425" rIns="91425" tIns="45700">
            <a:noAutofit/>
          </a:bodyPr>
          <a:lstStyle/>
          <a:p>
            <a:pPr indent="-368300" lvl="0" marL="457200" marR="0" rtl="0">
              <a:spcBef>
                <a:spcPts val="0"/>
              </a:spcBef>
              <a:buClr>
                <a:srgbClr val="2E75B5"/>
              </a:buClr>
              <a:buSzPct val="100000"/>
              <a:buFont typeface="Calibri"/>
              <a:buChar char="●"/>
            </a:pPr>
            <a:r>
              <a:rPr lang="en-US" sz="2200">
                <a:solidFill>
                  <a:srgbClr val="2E75B5"/>
                </a:solidFill>
                <a:latin typeface="Calibri"/>
                <a:ea typeface="Calibri"/>
                <a:cs typeface="Calibri"/>
                <a:sym typeface="Calibri"/>
              </a:rPr>
              <a:t>Operations and Algebraic Thinking</a:t>
            </a:r>
          </a:p>
          <a:p>
            <a:pPr indent="-368300" lvl="1" marL="914400" marR="0" rtl="0">
              <a:spcBef>
                <a:spcPts val="0"/>
              </a:spcBef>
              <a:buClr>
                <a:schemeClr val="dk1"/>
              </a:buClr>
              <a:buSzPct val="100000"/>
              <a:buFont typeface="Calibri"/>
              <a:buChar char="○"/>
            </a:pPr>
            <a:r>
              <a:rPr lang="en-US" sz="2200">
                <a:solidFill>
                  <a:schemeClr val="dk1"/>
                </a:solidFill>
                <a:latin typeface="Calibri"/>
                <a:ea typeface="Calibri"/>
                <a:cs typeface="Calibri"/>
                <a:sym typeface="Calibri"/>
              </a:rPr>
              <a:t>Identify and explaining patterns in math using the four operations (addition, subtraction, division, multiplication)</a:t>
            </a:r>
          </a:p>
          <a:p>
            <a:pPr indent="-368300" lvl="0" marL="457200" marR="0" rtl="0">
              <a:spcBef>
                <a:spcPts val="0"/>
              </a:spcBef>
              <a:buClr>
                <a:srgbClr val="A8D08C"/>
              </a:buClr>
              <a:buSzPct val="100000"/>
              <a:buFont typeface="Calibri"/>
              <a:buChar char="●"/>
            </a:pPr>
            <a:r>
              <a:rPr lang="en-US" sz="2200">
                <a:solidFill>
                  <a:srgbClr val="A8D08C"/>
                </a:solidFill>
                <a:latin typeface="Calibri"/>
                <a:ea typeface="Calibri"/>
                <a:cs typeface="Calibri"/>
                <a:sym typeface="Calibri"/>
              </a:rPr>
              <a:t>Number and Operations</a:t>
            </a:r>
          </a:p>
          <a:p>
            <a:pPr indent="-368300" lvl="1" marL="914400" marR="0" rtl="0">
              <a:spcBef>
                <a:spcPts val="0"/>
              </a:spcBef>
              <a:buClr>
                <a:schemeClr val="dk1"/>
              </a:buClr>
              <a:buSzPct val="100000"/>
              <a:buFont typeface="Calibri"/>
              <a:buChar char="○"/>
            </a:pPr>
            <a:r>
              <a:rPr lang="en-US" sz="2200">
                <a:solidFill>
                  <a:schemeClr val="dk1"/>
                </a:solidFill>
                <a:latin typeface="Calibri"/>
                <a:ea typeface="Calibri"/>
                <a:cs typeface="Calibri"/>
                <a:sym typeface="Calibri"/>
              </a:rPr>
              <a:t>Fractions</a:t>
            </a:r>
          </a:p>
          <a:p>
            <a:pPr indent="-368300" lvl="0" marL="457200" marR="0" rtl="0">
              <a:spcBef>
                <a:spcPts val="0"/>
              </a:spcBef>
              <a:buClr>
                <a:srgbClr val="EF415C"/>
              </a:buClr>
              <a:buSzPct val="100000"/>
              <a:buFont typeface="Calibri"/>
              <a:buChar char="●"/>
            </a:pPr>
            <a:r>
              <a:rPr lang="en-US" sz="2200">
                <a:solidFill>
                  <a:srgbClr val="EF415C"/>
                </a:solidFill>
                <a:latin typeface="Calibri"/>
                <a:ea typeface="Calibri"/>
                <a:cs typeface="Calibri"/>
                <a:sym typeface="Calibri"/>
              </a:rPr>
              <a:t>Measurement and Data</a:t>
            </a:r>
          </a:p>
          <a:p>
            <a:pPr indent="-368300" lvl="1" marL="914400" marR="0" rtl="0">
              <a:spcBef>
                <a:spcPts val="0"/>
              </a:spcBef>
              <a:buClr>
                <a:schemeClr val="dk1"/>
              </a:buClr>
              <a:buSzPct val="100000"/>
              <a:buFont typeface="Calibri"/>
              <a:buChar char="○"/>
            </a:pPr>
            <a:r>
              <a:rPr lang="en-US" sz="2200">
                <a:solidFill>
                  <a:schemeClr val="dk1"/>
                </a:solidFill>
                <a:latin typeface="Calibri"/>
                <a:ea typeface="Calibri"/>
                <a:cs typeface="Calibri"/>
                <a:sym typeface="Calibri"/>
              </a:rPr>
              <a:t>Measuring and estimating time, liquid volume, and mass of objects</a:t>
            </a:r>
          </a:p>
          <a:p>
            <a:pPr indent="-368300" lvl="0" marL="457200" marR="0" rtl="0">
              <a:spcBef>
                <a:spcPts val="0"/>
              </a:spcBef>
              <a:buClr>
                <a:srgbClr val="BDE1D6"/>
              </a:buClr>
              <a:buSzPct val="100000"/>
              <a:buFont typeface="Calibri"/>
              <a:buChar char="●"/>
            </a:pPr>
            <a:r>
              <a:rPr lang="en-US" sz="2200">
                <a:solidFill>
                  <a:srgbClr val="BDE1D6"/>
                </a:solidFill>
                <a:latin typeface="Calibri"/>
                <a:ea typeface="Calibri"/>
                <a:cs typeface="Calibri"/>
                <a:sym typeface="Calibri"/>
              </a:rPr>
              <a:t>Number and Operations in Base Ten</a:t>
            </a:r>
          </a:p>
          <a:p>
            <a:pPr indent="-368300" lvl="1" marL="914400" marR="0" rtl="0">
              <a:spcBef>
                <a:spcPts val="0"/>
              </a:spcBef>
              <a:buClr>
                <a:schemeClr val="dk1"/>
              </a:buClr>
              <a:buSzPct val="100000"/>
              <a:buFont typeface="Calibri"/>
              <a:buChar char="○"/>
            </a:pPr>
            <a:r>
              <a:rPr lang="en-US" sz="2200">
                <a:solidFill>
                  <a:schemeClr val="dk1"/>
                </a:solidFill>
                <a:latin typeface="Calibri"/>
                <a:ea typeface="Calibri"/>
                <a:cs typeface="Calibri"/>
                <a:sym typeface="Calibri"/>
              </a:rPr>
              <a:t>Use place value understanding and properties of operations to solve multi-digit equations and word problems</a:t>
            </a:r>
          </a:p>
          <a:p>
            <a:pPr indent="-368300" lvl="0" marL="457200" marR="0" rtl="0">
              <a:spcBef>
                <a:spcPts val="0"/>
              </a:spcBef>
              <a:buClr>
                <a:srgbClr val="F69140"/>
              </a:buClr>
              <a:buSzPct val="100000"/>
              <a:buFont typeface="Calibri"/>
              <a:buChar char="●"/>
            </a:pPr>
            <a:r>
              <a:rPr lang="en-US" sz="2200">
                <a:solidFill>
                  <a:srgbClr val="F69140"/>
                </a:solidFill>
                <a:latin typeface="Calibri"/>
                <a:ea typeface="Calibri"/>
                <a:cs typeface="Calibri"/>
                <a:sym typeface="Calibri"/>
              </a:rPr>
              <a:t>Geometry</a:t>
            </a:r>
          </a:p>
          <a:p>
            <a:pPr indent="-368300" lvl="1" marL="914400" marR="0" rtl="0">
              <a:spcBef>
                <a:spcPts val="0"/>
              </a:spcBef>
              <a:buClr>
                <a:schemeClr val="dk1"/>
              </a:buClr>
              <a:buSzPct val="100000"/>
              <a:buFont typeface="Calibri"/>
              <a:buChar char="○"/>
            </a:pPr>
            <a:r>
              <a:rPr lang="en-US" sz="2200">
                <a:solidFill>
                  <a:schemeClr val="dk1"/>
                </a:solidFill>
                <a:latin typeface="Calibri"/>
                <a:ea typeface="Calibri"/>
                <a:cs typeface="Calibri"/>
                <a:sym typeface="Calibri"/>
              </a:rPr>
              <a:t>Reason with shapes and their attributes - also includes area and perimeter</a:t>
            </a:r>
          </a:p>
        </p:txBody>
      </p:sp>
      <p:sp>
        <p:nvSpPr>
          <p:cNvPr id="152" name="Shape 152"/>
          <p:cNvSpPr/>
          <p:nvPr/>
        </p:nvSpPr>
        <p:spPr>
          <a:xfrm>
            <a:off x="0" y="228600"/>
            <a:ext cx="9143998" cy="1485899"/>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r>
              <a:rPr lang="en-US" sz="8500">
                <a:solidFill>
                  <a:srgbClr val="EF415C"/>
                </a:solidFill>
                <a:latin typeface="Calibri"/>
                <a:ea typeface="Calibri"/>
                <a:cs typeface="Calibri"/>
                <a:sym typeface="Calibri"/>
              </a:rPr>
              <a:t>Math</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x="0" y="0"/>
          <a:ext cx="0" cy="0"/>
          <a:chOff x="0" y="0"/>
          <a:chExt cx="0" cy="0"/>
        </a:xfrm>
      </p:grpSpPr>
      <p:pic>
        <p:nvPicPr>
          <p:cNvPr id="157" name="Shape 157"/>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58" name="Shape 158"/>
          <p:cNvSpPr/>
          <p:nvPr/>
        </p:nvSpPr>
        <p:spPr>
          <a:xfrm>
            <a:off x="114300" y="2274569"/>
            <a:ext cx="8949690" cy="4457700"/>
          </a:xfrm>
          <a:prstGeom prst="rect">
            <a:avLst/>
          </a:prstGeom>
          <a:noFill/>
          <a:ln cap="flat" cmpd="sng" w="9525">
            <a:solidFill>
              <a:srgbClr val="990000">
                <a:alpha val="0"/>
              </a:srgb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3200">
              <a:solidFill>
                <a:srgbClr val="B45F06"/>
              </a:solidFill>
              <a:latin typeface="Calibri"/>
              <a:ea typeface="Calibri"/>
              <a:cs typeface="Calibri"/>
              <a:sym typeface="Calibri"/>
            </a:endParaRPr>
          </a:p>
          <a:p>
            <a:pPr indent="0" lvl="0" marL="0" marR="0" rtl="0" algn="ctr">
              <a:spcBef>
                <a:spcPts val="0"/>
              </a:spcBef>
              <a:buNone/>
            </a:pPr>
            <a:r>
              <a:t/>
            </a:r>
            <a:endParaRPr sz="3200">
              <a:solidFill>
                <a:srgbClr val="B45F06"/>
              </a:solidFill>
              <a:latin typeface="Calibri"/>
              <a:ea typeface="Calibri"/>
              <a:cs typeface="Calibri"/>
              <a:sym typeface="Calibri"/>
            </a:endParaRPr>
          </a:p>
          <a:p>
            <a:pPr indent="0" lvl="0" marL="0" marR="0" rtl="0" algn="ctr">
              <a:spcBef>
                <a:spcPts val="0"/>
              </a:spcBef>
              <a:buNone/>
            </a:pPr>
            <a:r>
              <a:t/>
            </a:r>
            <a:endParaRPr sz="3200">
              <a:solidFill>
                <a:srgbClr val="B45F06"/>
              </a:solidFill>
              <a:latin typeface="Calibri"/>
              <a:ea typeface="Calibri"/>
              <a:cs typeface="Calibri"/>
              <a:sym typeface="Calibri"/>
            </a:endParaRPr>
          </a:p>
          <a:p>
            <a:pPr indent="0" lvl="0" marL="0" marR="0" rtl="0" algn="ctr">
              <a:spcBef>
                <a:spcPts val="0"/>
              </a:spcBef>
              <a:buSzPct val="25000"/>
              <a:buNone/>
            </a:pPr>
            <a:r>
              <a:rPr lang="en-US" sz="3200">
                <a:solidFill>
                  <a:srgbClr val="F69140"/>
                </a:solidFill>
                <a:latin typeface="Calibri"/>
                <a:ea typeface="Calibri"/>
                <a:cs typeface="Calibri"/>
                <a:sym typeface="Calibri"/>
              </a:rPr>
              <a:t>BOG (Beginning of Grade)</a:t>
            </a:r>
            <a:r>
              <a:rPr lang="en-US" sz="3200">
                <a:solidFill>
                  <a:schemeClr val="dk1"/>
                </a:solidFill>
                <a:latin typeface="Calibri"/>
                <a:ea typeface="Calibri"/>
                <a:cs typeface="Calibri"/>
                <a:sym typeface="Calibri"/>
              </a:rPr>
              <a:t>-</a:t>
            </a:r>
            <a:r>
              <a:rPr lang="en-US" sz="2400">
                <a:solidFill>
                  <a:schemeClr val="dk1"/>
                </a:solidFill>
                <a:latin typeface="Calibri"/>
                <a:ea typeface="Calibri"/>
                <a:cs typeface="Calibri"/>
                <a:sym typeface="Calibri"/>
              </a:rPr>
              <a:t>will give us a baseline</a:t>
            </a:r>
          </a:p>
          <a:p>
            <a:pPr indent="0" lvl="0" marL="0" marR="0" rtl="0" algn="ctr">
              <a:spcBef>
                <a:spcPts val="0"/>
              </a:spcBef>
              <a:buSzPct val="25000"/>
              <a:buNone/>
            </a:pPr>
            <a:r>
              <a:rPr lang="en-US" sz="3200">
                <a:solidFill>
                  <a:srgbClr val="2E75B5"/>
                </a:solidFill>
                <a:latin typeface="Calibri"/>
                <a:ea typeface="Calibri"/>
                <a:cs typeface="Calibri"/>
                <a:sym typeface="Calibri"/>
              </a:rPr>
              <a:t>TRC (Text Reading Comprehension)</a:t>
            </a:r>
          </a:p>
          <a:p>
            <a:pPr indent="0" lvl="0" marL="0" marR="0" rtl="0" algn="ctr">
              <a:spcBef>
                <a:spcPts val="0"/>
              </a:spcBef>
              <a:buSzPct val="25000"/>
              <a:buNone/>
            </a:pPr>
            <a:r>
              <a:rPr lang="en-US" sz="1800">
                <a:solidFill>
                  <a:schemeClr val="dk1"/>
                </a:solidFill>
                <a:latin typeface="Calibri"/>
                <a:ea typeface="Calibri"/>
                <a:cs typeface="Calibri"/>
                <a:sym typeface="Calibri"/>
              </a:rPr>
              <a:t>-on grade level at the beginning of the year is M</a:t>
            </a:r>
          </a:p>
          <a:p>
            <a:pPr indent="0" lvl="0" marL="0" marR="0" rtl="0" algn="ctr">
              <a:spcBef>
                <a:spcPts val="0"/>
              </a:spcBef>
              <a:buSzPct val="25000"/>
              <a:buNone/>
            </a:pPr>
            <a:r>
              <a:rPr lang="en-US" sz="1800">
                <a:solidFill>
                  <a:schemeClr val="dk1"/>
                </a:solidFill>
                <a:latin typeface="Calibri"/>
                <a:ea typeface="Calibri"/>
                <a:cs typeface="Calibri"/>
                <a:sym typeface="Calibri"/>
              </a:rPr>
              <a:t>-on grade level at the end of the year is P</a:t>
            </a:r>
          </a:p>
          <a:p>
            <a:pPr indent="0" lvl="0" marL="0" marR="0" rtl="0" algn="ctr">
              <a:spcBef>
                <a:spcPts val="0"/>
              </a:spcBef>
              <a:buSzPct val="25000"/>
              <a:buNone/>
            </a:pPr>
            <a:r>
              <a:rPr lang="en-US" sz="1800">
                <a:solidFill>
                  <a:schemeClr val="dk1"/>
                </a:solidFill>
                <a:latin typeface="Calibri"/>
                <a:ea typeface="Calibri"/>
                <a:cs typeface="Calibri"/>
                <a:sym typeface="Calibri"/>
              </a:rPr>
              <a:t>-given 3 times a year</a:t>
            </a:r>
          </a:p>
          <a:p>
            <a:pPr indent="0" lvl="0" marL="0" marR="0" rtl="0" algn="ctr">
              <a:spcBef>
                <a:spcPts val="0"/>
              </a:spcBef>
              <a:buSzPct val="25000"/>
              <a:buNone/>
            </a:pPr>
            <a:r>
              <a:rPr lang="en-US" sz="3200">
                <a:solidFill>
                  <a:srgbClr val="A8D08C"/>
                </a:solidFill>
                <a:latin typeface="Calibri"/>
                <a:ea typeface="Calibri"/>
                <a:cs typeface="Calibri"/>
                <a:sym typeface="Calibri"/>
              </a:rPr>
              <a:t>MAP test (Measures of Academic Progress)</a:t>
            </a:r>
          </a:p>
          <a:p>
            <a:pPr indent="0" lvl="0" marL="0" marR="0" rtl="0" algn="ctr">
              <a:spcBef>
                <a:spcPts val="0"/>
              </a:spcBef>
              <a:buSzPct val="25000"/>
              <a:buNone/>
            </a:pPr>
            <a:r>
              <a:rPr lang="en-US" sz="1800">
                <a:latin typeface="Calibri"/>
                <a:ea typeface="Calibri"/>
                <a:cs typeface="Calibri"/>
                <a:sym typeface="Calibri"/>
              </a:rPr>
              <a:t>-given 3 times a year</a:t>
            </a:r>
          </a:p>
          <a:p>
            <a:pPr indent="0" lvl="0" marL="0" marR="0" rtl="0" algn="ctr">
              <a:spcBef>
                <a:spcPts val="0"/>
              </a:spcBef>
              <a:buSzPct val="25000"/>
              <a:buNone/>
            </a:pPr>
            <a:r>
              <a:rPr lang="en-US" sz="1800">
                <a:latin typeface="Calibri"/>
                <a:ea typeface="Calibri"/>
                <a:cs typeface="Calibri"/>
                <a:sym typeface="Calibri"/>
              </a:rPr>
              <a:t>-taken on computers or chrome books</a:t>
            </a:r>
          </a:p>
          <a:p>
            <a:pPr indent="0" lvl="0" marL="0" marR="0" rtl="0" algn="ctr">
              <a:spcBef>
                <a:spcPts val="0"/>
              </a:spcBef>
              <a:buSzPct val="25000"/>
              <a:buNone/>
            </a:pPr>
            <a:r>
              <a:rPr lang="en-US" sz="3600">
                <a:solidFill>
                  <a:srgbClr val="EF415C"/>
                </a:solidFill>
                <a:latin typeface="Calibri"/>
                <a:ea typeface="Calibri"/>
                <a:cs typeface="Calibri"/>
                <a:sym typeface="Calibri"/>
              </a:rPr>
              <a:t>EOG (End of Grade)</a:t>
            </a:r>
          </a:p>
          <a:p>
            <a:pPr indent="0" lvl="0" marL="0" marR="0" rtl="0" algn="ctr">
              <a:spcBef>
                <a:spcPts val="0"/>
              </a:spcBef>
              <a:buSzPct val="25000"/>
              <a:buNone/>
            </a:pPr>
            <a:r>
              <a:rPr lang="en-US" sz="1800">
                <a:latin typeface="Calibri"/>
                <a:ea typeface="Calibri"/>
                <a:cs typeface="Calibri"/>
                <a:sym typeface="Calibri"/>
              </a:rPr>
              <a:t>-given at the end of May</a:t>
            </a:r>
          </a:p>
          <a:p>
            <a:pPr indent="0" lvl="0" marL="0" marR="0" rtl="0" algn="ctr">
              <a:spcBef>
                <a:spcPts val="0"/>
              </a:spcBef>
              <a:buSzPct val="25000"/>
              <a:buNone/>
            </a:pPr>
            <a:r>
              <a:rPr lang="en-US" sz="1800">
                <a:latin typeface="Calibri"/>
                <a:ea typeface="Calibri"/>
                <a:cs typeface="Calibri"/>
                <a:sym typeface="Calibri"/>
              </a:rPr>
              <a:t>-will look at growth from BOG</a:t>
            </a:r>
          </a:p>
          <a:p>
            <a:pPr indent="0" lvl="0" marL="0" marR="0" rtl="0" algn="ctr">
              <a:spcBef>
                <a:spcPts val="0"/>
              </a:spcBef>
              <a:buSzPct val="25000"/>
              <a:buNone/>
            </a:pPr>
            <a:r>
              <a:rPr lang="en-US" sz="1800">
                <a:latin typeface="Calibri"/>
                <a:ea typeface="Calibri"/>
                <a:cs typeface="Calibri"/>
                <a:sym typeface="Calibri"/>
              </a:rPr>
              <a:t>-may determine fourth grade status</a:t>
            </a:r>
          </a:p>
          <a:p>
            <a:pPr indent="0" lvl="0" marL="0" marR="0" rtl="0" algn="l">
              <a:spcBef>
                <a:spcPts val="0"/>
              </a:spcBef>
              <a:buNone/>
            </a:pPr>
            <a:r>
              <a:t/>
            </a:r>
            <a:endParaRPr sz="1800">
              <a:solidFill>
                <a:srgbClr val="351C75"/>
              </a:solidFill>
              <a:latin typeface="Calibri"/>
              <a:ea typeface="Calibri"/>
              <a:cs typeface="Calibri"/>
              <a:sym typeface="Calibri"/>
            </a:endParaRPr>
          </a:p>
          <a:p>
            <a:pPr indent="0" lvl="0" marL="0" marR="0" rtl="0" algn="ctr">
              <a:spcBef>
                <a:spcPts val="0"/>
              </a:spcBef>
              <a:buNone/>
            </a:pPr>
            <a:r>
              <a:t/>
            </a:r>
            <a:endParaRPr sz="2400">
              <a:latin typeface="Calibri"/>
              <a:ea typeface="Calibri"/>
              <a:cs typeface="Calibri"/>
              <a:sym typeface="Calibri"/>
            </a:endParaRPr>
          </a:p>
          <a:p>
            <a:pPr indent="0" lvl="0" marL="0" marR="0" rtl="0" algn="ctr">
              <a:spcBef>
                <a:spcPts val="0"/>
              </a:spcBef>
              <a:buNone/>
            </a:pPr>
            <a:r>
              <a:t/>
            </a:r>
            <a:endParaRPr sz="2400">
              <a:latin typeface="Calibri"/>
              <a:ea typeface="Calibri"/>
              <a:cs typeface="Calibri"/>
              <a:sym typeface="Calibri"/>
            </a:endParaRPr>
          </a:p>
          <a:p>
            <a:pPr indent="0" lvl="0" marL="0" marR="0" rtl="0" algn="ctr">
              <a:spcBef>
                <a:spcPts val="0"/>
              </a:spcBef>
              <a:buNone/>
            </a:pPr>
            <a:r>
              <a:t/>
            </a:r>
            <a:endParaRPr sz="3200">
              <a:solidFill>
                <a:schemeClr val="dk1"/>
              </a:solidFill>
              <a:latin typeface="Calibri"/>
              <a:ea typeface="Calibri"/>
              <a:cs typeface="Calibri"/>
              <a:sym typeface="Calibri"/>
            </a:endParaRPr>
          </a:p>
          <a:p>
            <a:pPr indent="0" lvl="0" marL="0" marR="0" rtl="0" algn="ctr">
              <a:spcBef>
                <a:spcPts val="0"/>
              </a:spcBef>
              <a:buNone/>
            </a:pPr>
            <a:r>
              <a:t/>
            </a:r>
            <a:endParaRPr sz="3200">
              <a:solidFill>
                <a:schemeClr val="dk1"/>
              </a:solidFill>
              <a:latin typeface="Calibri"/>
              <a:ea typeface="Calibri"/>
              <a:cs typeface="Calibri"/>
              <a:sym typeface="Calibri"/>
            </a:endParaRPr>
          </a:p>
        </p:txBody>
      </p:sp>
      <p:sp>
        <p:nvSpPr>
          <p:cNvPr id="159" name="Shape 159"/>
          <p:cNvSpPr/>
          <p:nvPr/>
        </p:nvSpPr>
        <p:spPr>
          <a:xfrm>
            <a:off x="0" y="228600"/>
            <a:ext cx="9143998" cy="1485899"/>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r>
              <a:rPr lang="en-US" sz="8500">
                <a:solidFill>
                  <a:srgbClr val="BDE1D6"/>
                </a:solidFill>
                <a:latin typeface="Calibri"/>
                <a:ea typeface="Calibri"/>
                <a:cs typeface="Calibri"/>
                <a:sym typeface="Calibri"/>
              </a:rPr>
              <a:t>Testing</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x="0" y="0"/>
          <a:ext cx="0" cy="0"/>
          <a:chOff x="0" y="0"/>
          <a:chExt cx="0" cy="0"/>
        </a:xfrm>
      </p:grpSpPr>
      <p:pic>
        <p:nvPicPr>
          <p:cNvPr id="164" name="Shape 164"/>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65" name="Shape 165"/>
          <p:cNvSpPr/>
          <p:nvPr/>
        </p:nvSpPr>
        <p:spPr>
          <a:xfrm>
            <a:off x="114300" y="2274569"/>
            <a:ext cx="8949600" cy="4457700"/>
          </a:xfrm>
          <a:prstGeom prst="rect">
            <a:avLst/>
          </a:prstGeom>
          <a:noFill/>
          <a:ln cap="flat" cmpd="sng" w="9525">
            <a:solidFill>
              <a:srgbClr val="990000">
                <a:alpha val="0"/>
              </a:srgbClr>
            </a:solidFill>
            <a:prstDash val="solid"/>
            <a:round/>
            <a:headEnd len="med" w="med" type="none"/>
            <a:tailEnd len="med" w="med" type="none"/>
          </a:ln>
        </p:spPr>
        <p:txBody>
          <a:bodyPr anchorCtr="0" anchor="ctr" bIns="45700" lIns="91425" rIns="91425" tIns="45700">
            <a:noAutofit/>
          </a:bodyPr>
          <a:lstStyle/>
          <a:p>
            <a:pPr lvl="0">
              <a:spcBef>
                <a:spcPts val="0"/>
              </a:spcBef>
              <a:buNone/>
            </a:pPr>
            <a:r>
              <a:rPr lang="en-US" sz="3600" u="sng">
                <a:solidFill>
                  <a:schemeClr val="dk1"/>
                </a:solidFill>
              </a:rPr>
              <a:t>Requirements</a:t>
            </a:r>
            <a:r>
              <a:rPr lang="en-US" sz="3600">
                <a:solidFill>
                  <a:schemeClr val="dk1"/>
                </a:solidFill>
              </a:rPr>
              <a:t>:</a:t>
            </a:r>
          </a:p>
          <a:p>
            <a:pPr lvl="0">
              <a:spcBef>
                <a:spcPts val="0"/>
              </a:spcBef>
              <a:buClr>
                <a:schemeClr val="dk1"/>
              </a:buClr>
              <a:buFont typeface="Arial"/>
              <a:buNone/>
            </a:pPr>
            <a:r>
              <a:t/>
            </a:r>
            <a:endParaRPr sz="2400">
              <a:solidFill>
                <a:schemeClr val="dk1"/>
              </a:solidFill>
            </a:endParaRPr>
          </a:p>
          <a:p>
            <a:pPr lvl="0">
              <a:spcBef>
                <a:spcPts val="0"/>
              </a:spcBef>
              <a:buClr>
                <a:schemeClr val="dk1"/>
              </a:buClr>
              <a:buSzPct val="36666"/>
              <a:buFont typeface="Arial"/>
              <a:buNone/>
            </a:pPr>
            <a:r>
              <a:rPr lang="en-US" sz="3000">
                <a:solidFill>
                  <a:schemeClr val="dk1"/>
                </a:solidFill>
              </a:rPr>
              <a:t>-TRC level of P or higher</a:t>
            </a:r>
          </a:p>
          <a:p>
            <a:pPr lvl="0">
              <a:spcBef>
                <a:spcPts val="0"/>
              </a:spcBef>
              <a:buClr>
                <a:schemeClr val="dk1"/>
              </a:buClr>
              <a:buSzPct val="36666"/>
              <a:buFont typeface="Arial"/>
              <a:buNone/>
            </a:pPr>
            <a:r>
              <a:rPr lang="en-US" sz="3000">
                <a:solidFill>
                  <a:schemeClr val="dk1"/>
                </a:solidFill>
              </a:rPr>
              <a:t>-MAP score of 207 or higher </a:t>
            </a:r>
          </a:p>
          <a:p>
            <a:pPr lvl="0">
              <a:spcBef>
                <a:spcPts val="0"/>
              </a:spcBef>
              <a:buClr>
                <a:schemeClr val="dk1"/>
              </a:buClr>
              <a:buSzPct val="36666"/>
              <a:buFont typeface="Arial"/>
              <a:buNone/>
            </a:pPr>
            <a:r>
              <a:rPr lang="en-US" sz="3000">
                <a:solidFill>
                  <a:schemeClr val="dk1"/>
                </a:solidFill>
              </a:rPr>
              <a:t>-Pass the BOG or EOG (3 or higher)</a:t>
            </a:r>
          </a:p>
          <a:p>
            <a:pPr lvl="0">
              <a:spcBef>
                <a:spcPts val="0"/>
              </a:spcBef>
              <a:buClr>
                <a:schemeClr val="dk1"/>
              </a:buClr>
              <a:buFont typeface="Arial"/>
              <a:buNone/>
            </a:pPr>
            <a:r>
              <a:t/>
            </a:r>
            <a:endParaRPr sz="2400">
              <a:solidFill>
                <a:srgbClr val="351C75"/>
              </a:solidFill>
            </a:endParaRPr>
          </a:p>
          <a:p>
            <a:pPr lvl="0" algn="ctr">
              <a:spcBef>
                <a:spcPts val="0"/>
              </a:spcBef>
              <a:buClr>
                <a:schemeClr val="dk1"/>
              </a:buClr>
              <a:buSzPct val="45833"/>
              <a:buFont typeface="Arial"/>
              <a:buNone/>
            </a:pPr>
            <a:r>
              <a:rPr lang="en-US" sz="2400" u="sng">
                <a:solidFill>
                  <a:schemeClr val="hlink"/>
                </a:solidFill>
                <a:hlinkClick r:id="rId4"/>
              </a:rPr>
              <a:t>http://www.livebinders.com/play/play/850102#anchor</a:t>
            </a:r>
          </a:p>
          <a:p>
            <a:pPr lvl="0" rtl="0" algn="ctr">
              <a:spcBef>
                <a:spcPts val="0"/>
              </a:spcBef>
              <a:buClr>
                <a:schemeClr val="dk1"/>
              </a:buClr>
              <a:buSzPct val="45833"/>
              <a:buFont typeface="Arial"/>
              <a:buNone/>
            </a:pPr>
            <a:r>
              <a:rPr lang="en-US" sz="2400">
                <a:solidFill>
                  <a:srgbClr val="351C75"/>
                </a:solidFill>
              </a:rPr>
              <a:t> </a:t>
            </a:r>
            <a:r>
              <a:rPr lang="en-US" sz="2400">
                <a:solidFill>
                  <a:schemeClr val="dk1"/>
                </a:solidFill>
              </a:rPr>
              <a:t>(or google Read to Achieve Live Binders NC)</a:t>
            </a:r>
          </a:p>
        </p:txBody>
      </p:sp>
      <p:sp>
        <p:nvSpPr>
          <p:cNvPr id="166" name="Shape 166"/>
          <p:cNvSpPr/>
          <p:nvPr/>
        </p:nvSpPr>
        <p:spPr>
          <a:xfrm>
            <a:off x="0" y="228600"/>
            <a:ext cx="9144000" cy="1485900"/>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r>
              <a:rPr lang="en-US" sz="8500">
                <a:solidFill>
                  <a:srgbClr val="BDE1D6"/>
                </a:solidFill>
                <a:latin typeface="Calibri"/>
                <a:ea typeface="Calibri"/>
                <a:cs typeface="Calibri"/>
                <a:sym typeface="Calibri"/>
              </a:rPr>
              <a:t>Read to Achieve</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0" name="Shape 170"/>
        <p:cNvGrpSpPr/>
        <p:nvPr/>
      </p:nvGrpSpPr>
      <p:grpSpPr>
        <a:xfrm>
          <a:off x="0" y="0"/>
          <a:ext cx="0" cy="0"/>
          <a:chOff x="0" y="0"/>
          <a:chExt cx="0" cy="0"/>
        </a:xfrm>
      </p:grpSpPr>
      <p:pic>
        <p:nvPicPr>
          <p:cNvPr id="171" name="Shape 171"/>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72" name="Shape 172"/>
          <p:cNvSpPr/>
          <p:nvPr/>
        </p:nvSpPr>
        <p:spPr>
          <a:xfrm>
            <a:off x="114300" y="2274569"/>
            <a:ext cx="8949690" cy="4457700"/>
          </a:xfrm>
          <a:prstGeom prst="rect">
            <a:avLst/>
          </a:prstGeom>
          <a:noFill/>
          <a:ln>
            <a:noFill/>
          </a:ln>
        </p:spPr>
        <p:txBody>
          <a:bodyPr anchorCtr="0" anchor="ctr" bIns="45700" lIns="91425" rIns="91425" tIns="45700">
            <a:noAutofit/>
          </a:bodyPr>
          <a:lstStyle/>
          <a:p>
            <a:pPr indent="0" lvl="0" marL="0" marR="0" rtl="0" algn="l">
              <a:spcBef>
                <a:spcPts val="0"/>
              </a:spcBef>
              <a:buNone/>
            </a:pPr>
            <a:r>
              <a:t/>
            </a:r>
            <a:endParaRPr sz="2800">
              <a:solidFill>
                <a:schemeClr val="dk1"/>
              </a:solidFill>
              <a:latin typeface="Calibri"/>
              <a:ea typeface="Calibri"/>
              <a:cs typeface="Calibri"/>
              <a:sym typeface="Calibri"/>
            </a:endParaRPr>
          </a:p>
          <a:p>
            <a:pPr indent="0" lvl="0" marL="0" marR="0" rtl="0" algn="ctr">
              <a:spcBef>
                <a:spcPts val="0"/>
              </a:spcBef>
              <a:buSzPct val="25000"/>
              <a:buNone/>
            </a:pPr>
            <a:r>
              <a:rPr lang="en-US" sz="2600">
                <a:solidFill>
                  <a:schemeClr val="dk1"/>
                </a:solidFill>
                <a:latin typeface="Calibri"/>
                <a:ea typeface="Calibri"/>
                <a:cs typeface="Calibri"/>
                <a:sym typeface="Calibri"/>
              </a:rPr>
              <a:t>What questions do you have? For additional questions regarding your child’s specific classroom, please contact his/her teacher:</a:t>
            </a:r>
          </a:p>
          <a:p>
            <a:pPr indent="0" lvl="0" marL="0" marR="0" rtl="0" algn="l">
              <a:spcBef>
                <a:spcPts val="0"/>
              </a:spcBef>
              <a:buSzPct val="25000"/>
              <a:buNone/>
            </a:pPr>
            <a:r>
              <a:rPr lang="en-US" sz="2200">
                <a:solidFill>
                  <a:schemeClr val="dk1"/>
                </a:solidFill>
                <a:latin typeface="Calibri"/>
                <a:ea typeface="Calibri"/>
                <a:cs typeface="Calibri"/>
                <a:sym typeface="Calibri"/>
              </a:rPr>
              <a:t>Katie Austin</a:t>
            </a:r>
          </a:p>
          <a:p>
            <a:pPr indent="0" lvl="0" marL="0" marR="0" rtl="0" algn="l">
              <a:spcBef>
                <a:spcPts val="0"/>
              </a:spcBef>
              <a:buSzPct val="25000"/>
              <a:buNone/>
            </a:pPr>
            <a:r>
              <a:rPr lang="en-US" sz="2200" u="sng">
                <a:solidFill>
                  <a:schemeClr val="hlink"/>
                </a:solidFill>
                <a:latin typeface="Calibri"/>
                <a:ea typeface="Calibri"/>
                <a:cs typeface="Calibri"/>
                <a:sym typeface="Calibri"/>
                <a:hlinkClick r:id="rId4"/>
              </a:rPr>
              <a:t>Katiem.austin@cms.k12.nc.us</a:t>
            </a:r>
          </a:p>
          <a:p>
            <a:pPr indent="0" lvl="0" marL="0" marR="0" rtl="0" algn="l">
              <a:spcBef>
                <a:spcPts val="0"/>
              </a:spcBef>
              <a:buSzPct val="25000"/>
              <a:buNone/>
            </a:pPr>
            <a:r>
              <a:rPr lang="en-US" sz="2200">
                <a:solidFill>
                  <a:schemeClr val="dk1"/>
                </a:solidFill>
                <a:latin typeface="Calibri"/>
                <a:ea typeface="Calibri"/>
                <a:cs typeface="Calibri"/>
                <a:sym typeface="Calibri"/>
              </a:rPr>
              <a:t>Margie Davis  </a:t>
            </a:r>
          </a:p>
          <a:p>
            <a:pPr indent="0" lvl="0" marL="0" marR="0" rtl="0" algn="l">
              <a:spcBef>
                <a:spcPts val="0"/>
              </a:spcBef>
              <a:buSzPct val="25000"/>
              <a:buNone/>
            </a:pPr>
            <a:r>
              <a:rPr lang="en-US" sz="2200">
                <a:solidFill>
                  <a:schemeClr val="lt1"/>
                </a:solidFill>
                <a:latin typeface="Calibri"/>
                <a:ea typeface="Calibri"/>
                <a:cs typeface="Calibri"/>
                <a:sym typeface="Calibri"/>
              </a:rPr>
              <a:t> </a:t>
            </a:r>
            <a:r>
              <a:rPr lang="en-US" sz="2200" u="sng">
                <a:solidFill>
                  <a:schemeClr val="hlink"/>
                </a:solidFill>
                <a:latin typeface="Calibri"/>
                <a:ea typeface="Calibri"/>
                <a:cs typeface="Calibri"/>
                <a:sym typeface="Calibri"/>
                <a:hlinkClick r:id="rId5"/>
              </a:rPr>
              <a:t>Marjorie.davis@cms.k12.nc.us</a:t>
            </a:r>
          </a:p>
          <a:p>
            <a:pPr indent="0" lvl="0" marL="0" marR="0" rtl="0" algn="l">
              <a:spcBef>
                <a:spcPts val="0"/>
              </a:spcBef>
              <a:buSzPct val="25000"/>
              <a:buNone/>
            </a:pPr>
            <a:r>
              <a:rPr lang="en-US" sz="2200">
                <a:solidFill>
                  <a:schemeClr val="dk1"/>
                </a:solidFill>
                <a:latin typeface="Calibri"/>
                <a:ea typeface="Calibri"/>
                <a:cs typeface="Calibri"/>
                <a:sym typeface="Calibri"/>
              </a:rPr>
              <a:t>Cassie Edwards  </a:t>
            </a:r>
          </a:p>
          <a:p>
            <a:pPr indent="0" lvl="0" marL="0" marR="0" rtl="0" algn="l">
              <a:spcBef>
                <a:spcPts val="0"/>
              </a:spcBef>
              <a:buSzPct val="25000"/>
              <a:buNone/>
            </a:pPr>
            <a:r>
              <a:rPr lang="en-US" sz="2200">
                <a:solidFill>
                  <a:schemeClr val="lt1"/>
                </a:solidFill>
                <a:latin typeface="Calibri"/>
                <a:ea typeface="Calibri"/>
                <a:cs typeface="Calibri"/>
                <a:sym typeface="Calibri"/>
              </a:rPr>
              <a:t> </a:t>
            </a:r>
            <a:r>
              <a:rPr lang="en-US" sz="2200" u="sng">
                <a:solidFill>
                  <a:schemeClr val="hlink"/>
                </a:solidFill>
                <a:latin typeface="Calibri"/>
                <a:ea typeface="Calibri"/>
                <a:cs typeface="Calibri"/>
                <a:sym typeface="Calibri"/>
                <a:hlinkClick r:id="rId6"/>
              </a:rPr>
              <a:t>cassiee.edwards@cms.k12.nc.us</a:t>
            </a:r>
          </a:p>
          <a:p>
            <a:pPr indent="0" lvl="0" marL="0" marR="0" rtl="0" algn="l">
              <a:spcBef>
                <a:spcPts val="0"/>
              </a:spcBef>
              <a:buSzPct val="25000"/>
              <a:buNone/>
            </a:pPr>
            <a:r>
              <a:rPr lang="en-US" sz="2200">
                <a:solidFill>
                  <a:schemeClr val="dk1"/>
                </a:solidFill>
                <a:latin typeface="Calibri"/>
                <a:ea typeface="Calibri"/>
                <a:cs typeface="Calibri"/>
                <a:sym typeface="Calibri"/>
              </a:rPr>
              <a:t>Kristin Frankel  </a:t>
            </a:r>
          </a:p>
          <a:p>
            <a:pPr indent="0" lvl="0" marL="0" marR="0" rtl="0" algn="l">
              <a:spcBef>
                <a:spcPts val="0"/>
              </a:spcBef>
              <a:buSzPct val="25000"/>
              <a:buNone/>
            </a:pPr>
            <a:r>
              <a:rPr lang="en-US" sz="2200">
                <a:solidFill>
                  <a:schemeClr val="lt1"/>
                </a:solidFill>
                <a:latin typeface="Calibri"/>
                <a:ea typeface="Calibri"/>
                <a:cs typeface="Calibri"/>
                <a:sym typeface="Calibri"/>
              </a:rPr>
              <a:t> </a:t>
            </a:r>
            <a:r>
              <a:rPr lang="en-US" sz="2200" u="sng">
                <a:solidFill>
                  <a:schemeClr val="hlink"/>
                </a:solidFill>
                <a:latin typeface="Calibri"/>
                <a:ea typeface="Calibri"/>
                <a:cs typeface="Calibri"/>
                <a:sym typeface="Calibri"/>
                <a:hlinkClick r:id="rId7"/>
              </a:rPr>
              <a:t>kristinf.frankel@cms.k12.nc.us</a:t>
            </a:r>
          </a:p>
          <a:p>
            <a:pPr indent="0" lvl="0" marL="0" marR="0" rtl="0" algn="l">
              <a:spcBef>
                <a:spcPts val="0"/>
              </a:spcBef>
              <a:buSzPct val="25000"/>
              <a:buNone/>
            </a:pPr>
            <a:r>
              <a:rPr lang="en-US" sz="2200">
                <a:solidFill>
                  <a:schemeClr val="dk1"/>
                </a:solidFill>
                <a:latin typeface="Calibri"/>
                <a:ea typeface="Calibri"/>
                <a:cs typeface="Calibri"/>
                <a:sym typeface="Calibri"/>
              </a:rPr>
              <a:t>Courtney Preece   </a:t>
            </a:r>
          </a:p>
          <a:p>
            <a:pPr indent="0" lvl="0" marL="0" marR="0" rtl="0" algn="l">
              <a:spcBef>
                <a:spcPts val="0"/>
              </a:spcBef>
              <a:buSzPct val="25000"/>
              <a:buNone/>
            </a:pPr>
            <a:r>
              <a:rPr lang="en-US" sz="2200" u="sng">
                <a:solidFill>
                  <a:schemeClr val="hlink"/>
                </a:solidFill>
                <a:latin typeface="Calibri"/>
                <a:ea typeface="Calibri"/>
                <a:cs typeface="Calibri"/>
                <a:sym typeface="Calibri"/>
                <a:hlinkClick r:id="rId8"/>
              </a:rPr>
              <a:t>Courtneya.preece@cms.k12.nc.us</a:t>
            </a:r>
          </a:p>
          <a:p>
            <a:pPr indent="0" lvl="0" marL="0" marR="0" rtl="0" algn="l">
              <a:spcBef>
                <a:spcPts val="0"/>
              </a:spcBef>
              <a:buNone/>
            </a:pPr>
            <a:r>
              <a:t/>
            </a:r>
            <a:endParaRPr sz="32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pic>
        <p:nvPicPr>
          <p:cNvPr id="90" name="Shape 90"/>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91" name="Shape 91"/>
          <p:cNvSpPr/>
          <p:nvPr/>
        </p:nvSpPr>
        <p:spPr>
          <a:xfrm>
            <a:off x="914400" y="2274569"/>
            <a:ext cx="8149590" cy="4457700"/>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4000" u="none" cap="none" strike="noStrike">
                <a:solidFill>
                  <a:schemeClr val="dk1"/>
                </a:solidFill>
                <a:latin typeface="Calibri"/>
                <a:ea typeface="Calibri"/>
                <a:cs typeface="Calibri"/>
                <a:sym typeface="Calibri"/>
              </a:rPr>
              <a:t>Ms. Davis</a:t>
            </a:r>
          </a:p>
          <a:p>
            <a:pPr indent="0" lvl="0" marL="0" marR="0" rtl="0" algn="l">
              <a:spcBef>
                <a:spcPts val="0"/>
              </a:spcBef>
              <a:buSzPct val="25000"/>
              <a:buNone/>
            </a:pPr>
            <a:r>
              <a:rPr lang="en-US" sz="4000">
                <a:solidFill>
                  <a:schemeClr val="dk1"/>
                </a:solidFill>
                <a:latin typeface="Calibri"/>
                <a:ea typeface="Calibri"/>
                <a:cs typeface="Calibri"/>
                <a:sym typeface="Calibri"/>
              </a:rPr>
              <a:t>Mrs. Edwards</a:t>
            </a:r>
          </a:p>
          <a:p>
            <a:pPr indent="0" lvl="0" marL="0" marR="0" rtl="0" algn="l">
              <a:spcBef>
                <a:spcPts val="0"/>
              </a:spcBef>
              <a:buSzPct val="25000"/>
              <a:buNone/>
            </a:pPr>
            <a:r>
              <a:rPr lang="en-US" sz="4000">
                <a:solidFill>
                  <a:schemeClr val="dk1"/>
                </a:solidFill>
                <a:latin typeface="Calibri"/>
                <a:ea typeface="Calibri"/>
                <a:cs typeface="Calibri"/>
                <a:sym typeface="Calibri"/>
              </a:rPr>
              <a:t>Mrs. Preece</a:t>
            </a:r>
          </a:p>
          <a:p>
            <a:pPr indent="0" lvl="0" marL="0" marR="0" rtl="0" algn="l">
              <a:spcBef>
                <a:spcPts val="0"/>
              </a:spcBef>
              <a:buSzPct val="25000"/>
              <a:buNone/>
            </a:pPr>
            <a:r>
              <a:rPr lang="en-US" sz="4000">
                <a:solidFill>
                  <a:schemeClr val="dk1"/>
                </a:solidFill>
                <a:latin typeface="Calibri"/>
                <a:ea typeface="Calibri"/>
                <a:cs typeface="Calibri"/>
                <a:sym typeface="Calibri"/>
              </a:rPr>
              <a:t>Ms. Frankel</a:t>
            </a:r>
          </a:p>
          <a:p>
            <a:pPr indent="0" lvl="0" marL="0" marR="0" rtl="0" algn="l">
              <a:spcBef>
                <a:spcPts val="0"/>
              </a:spcBef>
              <a:buSzPct val="25000"/>
              <a:buNone/>
            </a:pPr>
            <a:r>
              <a:rPr lang="en-US" sz="4000">
                <a:solidFill>
                  <a:schemeClr val="dk1"/>
                </a:solidFill>
                <a:latin typeface="Calibri"/>
                <a:ea typeface="Calibri"/>
                <a:cs typeface="Calibri"/>
                <a:sym typeface="Calibri"/>
              </a:rPr>
              <a:t>Mrs. Austin</a:t>
            </a:r>
          </a:p>
          <a:p>
            <a:pPr indent="0" lvl="0" marL="0" marR="0" rtl="0" algn="l">
              <a:spcBef>
                <a:spcPts val="0"/>
              </a:spcBef>
              <a:buNone/>
            </a:pPr>
            <a:r>
              <a:t/>
            </a:r>
            <a:endParaRPr sz="3200">
              <a:solidFill>
                <a:schemeClr val="dk1"/>
              </a:solidFill>
              <a:latin typeface="Calibri"/>
              <a:ea typeface="Calibri"/>
              <a:cs typeface="Calibri"/>
              <a:sym typeface="Calibri"/>
            </a:endParaRPr>
          </a:p>
          <a:p>
            <a:pPr indent="0" lvl="0" marL="0" marR="0" rtl="0" algn="l">
              <a:spcBef>
                <a:spcPts val="0"/>
              </a:spcBef>
              <a:buNone/>
            </a:pPr>
            <a:r>
              <a:t/>
            </a:r>
            <a:endParaRPr sz="3200">
              <a:solidFill>
                <a:schemeClr val="dk1"/>
              </a:solidFill>
              <a:latin typeface="Calibri"/>
              <a:ea typeface="Calibri"/>
              <a:cs typeface="Calibri"/>
              <a:sym typeface="Calibri"/>
            </a:endParaRPr>
          </a:p>
          <a:p>
            <a:pPr indent="0" lvl="0" marL="0" marR="0" rtl="0" algn="l">
              <a:spcBef>
                <a:spcPts val="0"/>
              </a:spcBef>
              <a:buNone/>
            </a:pPr>
            <a:r>
              <a:t/>
            </a:r>
            <a:endParaRPr sz="32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pic>
        <p:nvPicPr>
          <p:cNvPr id="96" name="Shape 96"/>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97" name="Shape 97"/>
          <p:cNvSpPr/>
          <p:nvPr/>
        </p:nvSpPr>
        <p:spPr>
          <a:xfrm>
            <a:off x="1950098" y="2274569"/>
            <a:ext cx="7113892" cy="4457700"/>
          </a:xfrm>
          <a:prstGeom prst="rect">
            <a:avLst/>
          </a:prstGeom>
          <a:noFill/>
          <a:ln>
            <a:noFill/>
          </a:ln>
        </p:spPr>
        <p:txBody>
          <a:bodyPr anchorCtr="0" anchor="ctr" bIns="45700" lIns="91425" rIns="91425" tIns="45700">
            <a:noAutofit/>
          </a:bodyPr>
          <a:lstStyle/>
          <a:p>
            <a:pPr indent="0" lvl="0" marL="0" marR="0" rtl="0" algn="ctr">
              <a:spcBef>
                <a:spcPts val="0"/>
              </a:spcBef>
              <a:buNone/>
            </a:pPr>
            <a:r>
              <a:t/>
            </a:r>
            <a:endParaRPr sz="3200">
              <a:solidFill>
                <a:schemeClr val="dk1"/>
              </a:solidFill>
              <a:latin typeface="Calibri"/>
              <a:ea typeface="Calibri"/>
              <a:cs typeface="Calibri"/>
              <a:sym typeface="Calibri"/>
            </a:endParaRPr>
          </a:p>
        </p:txBody>
      </p:sp>
      <p:graphicFrame>
        <p:nvGraphicFramePr>
          <p:cNvPr id="98" name="Shape 98"/>
          <p:cNvGraphicFramePr/>
          <p:nvPr/>
        </p:nvGraphicFramePr>
        <p:xfrm>
          <a:off x="2581850" y="2431609"/>
          <a:ext cx="3000000" cy="3000000"/>
        </p:xfrm>
        <a:graphic>
          <a:graphicData uri="http://schemas.openxmlformats.org/drawingml/2006/table">
            <a:tbl>
              <a:tblPr>
                <a:noFill/>
                <a:tableStyleId>{0893A11A-7EB8-4D6E-A77B-E88A3E278995}</a:tableStyleId>
              </a:tblPr>
              <a:tblGrid>
                <a:gridCol w="2033825"/>
                <a:gridCol w="3184700"/>
              </a:tblGrid>
              <a:tr h="288900">
                <a:tc>
                  <a:txBody>
                    <a:bodyPr>
                      <a:noAutofit/>
                    </a:bodyPr>
                    <a:lstStyle/>
                    <a:p>
                      <a:pPr indent="0" lvl="0" marL="0" marR="0" rtl="0" algn="ctr">
                        <a:lnSpc>
                          <a:spcPct val="115000"/>
                        </a:lnSpc>
                        <a:spcBef>
                          <a:spcPts val="0"/>
                        </a:spcBef>
                        <a:spcAft>
                          <a:spcPts val="0"/>
                        </a:spcAft>
                        <a:buSzPct val="25000"/>
                        <a:buNone/>
                      </a:pPr>
                      <a:r>
                        <a:rPr lang="en-US" sz="2000" u="none" cap="none" strike="noStrike">
                          <a:latin typeface="Calibri"/>
                          <a:ea typeface="Calibri"/>
                          <a:cs typeface="Calibri"/>
                          <a:sym typeface="Calibri"/>
                        </a:rPr>
                        <a:t>8:45-9:15</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indent="0" lvl="0" marL="0" marR="0" rtl="0" algn="l">
                        <a:lnSpc>
                          <a:spcPct val="115000"/>
                        </a:lnSpc>
                        <a:spcBef>
                          <a:spcPts val="0"/>
                        </a:spcBef>
                        <a:spcAft>
                          <a:spcPts val="0"/>
                        </a:spcAft>
                        <a:buSzPct val="25000"/>
                        <a:buNone/>
                      </a:pPr>
                      <a:r>
                        <a:rPr lang="en-US" sz="2000" u="none" cap="none" strike="noStrike">
                          <a:latin typeface="Calibri"/>
                          <a:ea typeface="Calibri"/>
                          <a:cs typeface="Calibri"/>
                          <a:sym typeface="Calibri"/>
                        </a:rPr>
                        <a:t>Arrival</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r h="288900">
                <a:tc>
                  <a:txBody>
                    <a:bodyPr>
                      <a:noAutofit/>
                    </a:bodyPr>
                    <a:lstStyle/>
                    <a:p>
                      <a:pPr indent="0" lvl="0" marL="0" marR="0" rtl="0" algn="ctr">
                        <a:lnSpc>
                          <a:spcPct val="115000"/>
                        </a:lnSpc>
                        <a:spcBef>
                          <a:spcPts val="0"/>
                        </a:spcBef>
                        <a:spcAft>
                          <a:spcPts val="0"/>
                        </a:spcAft>
                        <a:buSzPct val="25000"/>
                        <a:buNone/>
                      </a:pPr>
                      <a:r>
                        <a:rPr lang="en-US" sz="2000" u="none" cap="none" strike="noStrike">
                          <a:latin typeface="Calibri"/>
                          <a:ea typeface="Calibri"/>
                          <a:cs typeface="Calibri"/>
                          <a:sym typeface="Calibri"/>
                        </a:rPr>
                        <a:t>9:15-9:20</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indent="0" lvl="0" marL="0" marR="0" rtl="0" algn="l">
                        <a:lnSpc>
                          <a:spcPct val="115000"/>
                        </a:lnSpc>
                        <a:spcBef>
                          <a:spcPts val="0"/>
                        </a:spcBef>
                        <a:spcAft>
                          <a:spcPts val="0"/>
                        </a:spcAft>
                        <a:buSzPct val="25000"/>
                        <a:buNone/>
                      </a:pPr>
                      <a:r>
                        <a:rPr lang="en-US" sz="2000" u="none" cap="none" strike="noStrike">
                          <a:latin typeface="Calibri"/>
                          <a:ea typeface="Calibri"/>
                          <a:cs typeface="Calibri"/>
                          <a:sym typeface="Calibri"/>
                        </a:rPr>
                        <a:t>Lansdowne News</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r h="288900">
                <a:tc>
                  <a:txBody>
                    <a:bodyPr>
                      <a:noAutofit/>
                    </a:bodyPr>
                    <a:lstStyle/>
                    <a:p>
                      <a:pPr indent="0" lvl="0" marL="0" marR="0" rtl="0" algn="ctr">
                        <a:lnSpc>
                          <a:spcPct val="115000"/>
                        </a:lnSpc>
                        <a:spcBef>
                          <a:spcPts val="0"/>
                        </a:spcBef>
                        <a:spcAft>
                          <a:spcPts val="0"/>
                        </a:spcAft>
                        <a:buSzPct val="25000"/>
                        <a:buNone/>
                      </a:pPr>
                      <a:r>
                        <a:rPr lang="en-US" sz="2000" u="none" cap="none" strike="noStrike">
                          <a:latin typeface="Calibri"/>
                          <a:ea typeface="Calibri"/>
                          <a:cs typeface="Calibri"/>
                          <a:sym typeface="Calibri"/>
                        </a:rPr>
                        <a:t>9:20-9:35</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indent="0" lvl="0" marL="0" marR="0" rtl="0" algn="l">
                        <a:lnSpc>
                          <a:spcPct val="115000"/>
                        </a:lnSpc>
                        <a:spcBef>
                          <a:spcPts val="0"/>
                        </a:spcBef>
                        <a:spcAft>
                          <a:spcPts val="0"/>
                        </a:spcAft>
                        <a:buSzPct val="25000"/>
                        <a:buNone/>
                      </a:pPr>
                      <a:r>
                        <a:rPr lang="en-US" sz="2000" u="none" cap="none" strike="noStrike">
                          <a:latin typeface="Calibri"/>
                          <a:ea typeface="Calibri"/>
                          <a:cs typeface="Calibri"/>
                          <a:sym typeface="Calibri"/>
                        </a:rPr>
                        <a:t>Morning Meeting</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r h="288900">
                <a:tc>
                  <a:txBody>
                    <a:bodyPr>
                      <a:noAutofit/>
                    </a:bodyPr>
                    <a:lstStyle/>
                    <a:p>
                      <a:pPr indent="0" lvl="0" marL="0" marR="0" rtl="0" algn="ctr">
                        <a:lnSpc>
                          <a:spcPct val="115000"/>
                        </a:lnSpc>
                        <a:spcBef>
                          <a:spcPts val="0"/>
                        </a:spcBef>
                        <a:spcAft>
                          <a:spcPts val="0"/>
                        </a:spcAft>
                        <a:buSzPct val="25000"/>
                        <a:buNone/>
                      </a:pPr>
                      <a:r>
                        <a:rPr lang="en-US" sz="2000" u="none" cap="none" strike="noStrike">
                          <a:latin typeface="Calibri"/>
                          <a:ea typeface="Calibri"/>
                          <a:cs typeface="Calibri"/>
                          <a:sym typeface="Calibri"/>
                        </a:rPr>
                        <a:t>9:35-10:20</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indent="0" lvl="0" marL="0" marR="0" rtl="0" algn="l">
                        <a:lnSpc>
                          <a:spcPct val="115000"/>
                        </a:lnSpc>
                        <a:spcBef>
                          <a:spcPts val="0"/>
                        </a:spcBef>
                        <a:spcAft>
                          <a:spcPts val="0"/>
                        </a:spcAft>
                        <a:buSzPct val="25000"/>
                        <a:buNone/>
                      </a:pPr>
                      <a:r>
                        <a:rPr lang="en-US" sz="2000" u="none" cap="none" strike="noStrike">
                          <a:latin typeface="Calibri"/>
                          <a:ea typeface="Calibri"/>
                          <a:cs typeface="Calibri"/>
                          <a:sym typeface="Calibri"/>
                        </a:rPr>
                        <a:t>Reading</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r h="288900">
                <a:tc>
                  <a:txBody>
                    <a:bodyPr>
                      <a:noAutofit/>
                    </a:bodyPr>
                    <a:lstStyle/>
                    <a:p>
                      <a:pPr indent="0" lvl="0" marL="0" marR="0" rtl="0" algn="ctr">
                        <a:lnSpc>
                          <a:spcPct val="115000"/>
                        </a:lnSpc>
                        <a:spcBef>
                          <a:spcPts val="0"/>
                        </a:spcBef>
                        <a:spcAft>
                          <a:spcPts val="0"/>
                        </a:spcAft>
                        <a:buSzPct val="25000"/>
                        <a:buNone/>
                      </a:pPr>
                      <a:r>
                        <a:rPr lang="en-US" sz="2000" u="none" cap="none" strike="noStrike">
                          <a:latin typeface="Calibri"/>
                          <a:ea typeface="Calibri"/>
                          <a:cs typeface="Calibri"/>
                          <a:sym typeface="Calibri"/>
                        </a:rPr>
                        <a:t>10:20-11:10</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indent="0" lvl="0" marL="0" marR="0" rtl="0" algn="l">
                        <a:lnSpc>
                          <a:spcPct val="115000"/>
                        </a:lnSpc>
                        <a:spcBef>
                          <a:spcPts val="0"/>
                        </a:spcBef>
                        <a:spcAft>
                          <a:spcPts val="0"/>
                        </a:spcAft>
                        <a:buSzPct val="25000"/>
                        <a:buNone/>
                      </a:pPr>
                      <a:r>
                        <a:rPr lang="en-US" sz="2000" u="none" cap="none" strike="noStrike">
                          <a:latin typeface="Calibri"/>
                          <a:ea typeface="Calibri"/>
                          <a:cs typeface="Calibri"/>
                          <a:sym typeface="Calibri"/>
                        </a:rPr>
                        <a:t>Reading R/E</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r h="288900">
                <a:tc>
                  <a:txBody>
                    <a:bodyPr>
                      <a:noAutofit/>
                    </a:bodyPr>
                    <a:lstStyle/>
                    <a:p>
                      <a:pPr indent="0" lvl="0" marL="0" marR="0" rtl="0" algn="ctr">
                        <a:lnSpc>
                          <a:spcPct val="115000"/>
                        </a:lnSpc>
                        <a:spcBef>
                          <a:spcPts val="0"/>
                        </a:spcBef>
                        <a:spcAft>
                          <a:spcPts val="0"/>
                        </a:spcAft>
                        <a:buSzPct val="25000"/>
                        <a:buNone/>
                      </a:pPr>
                      <a:r>
                        <a:rPr lang="en-US" sz="2000" u="none" cap="none" strike="noStrike">
                          <a:latin typeface="Calibri"/>
                          <a:ea typeface="Calibri"/>
                          <a:cs typeface="Calibri"/>
                          <a:sym typeface="Calibri"/>
                        </a:rPr>
                        <a:t>11:10-11:45</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indent="0" lvl="0" marL="0" marR="0" rtl="0" algn="l">
                        <a:lnSpc>
                          <a:spcPct val="115000"/>
                        </a:lnSpc>
                        <a:spcBef>
                          <a:spcPts val="0"/>
                        </a:spcBef>
                        <a:spcAft>
                          <a:spcPts val="0"/>
                        </a:spcAft>
                        <a:buSzPct val="25000"/>
                        <a:buNone/>
                      </a:pPr>
                      <a:r>
                        <a:rPr lang="en-US" sz="2000" u="none" cap="none" strike="noStrike">
                          <a:latin typeface="Calibri"/>
                          <a:ea typeface="Calibri"/>
                          <a:cs typeface="Calibri"/>
                          <a:sym typeface="Calibri"/>
                        </a:rPr>
                        <a:t>Writing</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r h="315525">
                <a:tc>
                  <a:txBody>
                    <a:bodyPr>
                      <a:noAutofit/>
                    </a:bodyPr>
                    <a:lstStyle/>
                    <a:p>
                      <a:pPr indent="0" lvl="0" marL="0" marR="0" rtl="0" algn="ctr">
                        <a:lnSpc>
                          <a:spcPct val="115000"/>
                        </a:lnSpc>
                        <a:spcBef>
                          <a:spcPts val="0"/>
                        </a:spcBef>
                        <a:spcAft>
                          <a:spcPts val="0"/>
                        </a:spcAft>
                        <a:buSzPct val="25000"/>
                        <a:buNone/>
                      </a:pPr>
                      <a:r>
                        <a:rPr lang="en-US" sz="2000" u="none" cap="none" strike="noStrike">
                          <a:latin typeface="Calibri"/>
                          <a:ea typeface="Calibri"/>
                          <a:cs typeface="Calibri"/>
                          <a:sym typeface="Calibri"/>
                        </a:rPr>
                        <a:t>11:50-12:20</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indent="0" lvl="0" marL="0" marR="0" rtl="0" algn="l">
                        <a:lnSpc>
                          <a:spcPct val="115000"/>
                        </a:lnSpc>
                        <a:spcBef>
                          <a:spcPts val="0"/>
                        </a:spcBef>
                        <a:spcAft>
                          <a:spcPts val="0"/>
                        </a:spcAft>
                        <a:buSzPct val="25000"/>
                        <a:buNone/>
                      </a:pPr>
                      <a:r>
                        <a:rPr lang="en-US" sz="2000" u="none" cap="none" strike="noStrike">
                          <a:latin typeface="Calibri"/>
                          <a:ea typeface="Calibri"/>
                          <a:cs typeface="Calibri"/>
                          <a:sym typeface="Calibri"/>
                        </a:rPr>
                        <a:t>Lunch</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r h="288900">
                <a:tc>
                  <a:txBody>
                    <a:bodyPr>
                      <a:noAutofit/>
                    </a:bodyPr>
                    <a:lstStyle/>
                    <a:p>
                      <a:pPr indent="0" lvl="0" marL="0" marR="0" rtl="0" algn="ctr">
                        <a:lnSpc>
                          <a:spcPct val="115000"/>
                        </a:lnSpc>
                        <a:spcBef>
                          <a:spcPts val="0"/>
                        </a:spcBef>
                        <a:spcAft>
                          <a:spcPts val="0"/>
                        </a:spcAft>
                        <a:buSzPct val="25000"/>
                        <a:buNone/>
                      </a:pPr>
                      <a:r>
                        <a:rPr lang="en-US" sz="2000" u="none" cap="none" strike="noStrike">
                          <a:latin typeface="Calibri"/>
                          <a:ea typeface="Calibri"/>
                          <a:cs typeface="Calibri"/>
                          <a:sym typeface="Calibri"/>
                        </a:rPr>
                        <a:t>12:20-1:00</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indent="0" lvl="0" marL="0" marR="0" rtl="0" algn="l">
                        <a:lnSpc>
                          <a:spcPct val="115000"/>
                        </a:lnSpc>
                        <a:spcBef>
                          <a:spcPts val="0"/>
                        </a:spcBef>
                        <a:spcAft>
                          <a:spcPts val="0"/>
                        </a:spcAft>
                        <a:buSzPct val="25000"/>
                        <a:buNone/>
                      </a:pPr>
                      <a:r>
                        <a:rPr lang="en-US" sz="2000" u="none" cap="none" strike="noStrike">
                          <a:latin typeface="Calibri"/>
                          <a:ea typeface="Calibri"/>
                          <a:cs typeface="Calibri"/>
                          <a:sym typeface="Calibri"/>
                        </a:rPr>
                        <a:t>Inquiry (Science/S.S.)</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r h="288900">
                <a:tc>
                  <a:txBody>
                    <a:bodyPr>
                      <a:noAutofit/>
                    </a:bodyPr>
                    <a:lstStyle/>
                    <a:p>
                      <a:pPr indent="0" lvl="0" marL="0" marR="0" rtl="0" algn="ctr">
                        <a:lnSpc>
                          <a:spcPct val="115000"/>
                        </a:lnSpc>
                        <a:spcBef>
                          <a:spcPts val="0"/>
                        </a:spcBef>
                        <a:spcAft>
                          <a:spcPts val="0"/>
                        </a:spcAft>
                        <a:buSzPct val="25000"/>
                        <a:buNone/>
                      </a:pPr>
                      <a:r>
                        <a:rPr lang="en-US" sz="2000" u="none" cap="none" strike="noStrike">
                          <a:latin typeface="Calibri"/>
                          <a:ea typeface="Calibri"/>
                          <a:cs typeface="Calibri"/>
                          <a:sym typeface="Calibri"/>
                        </a:rPr>
                        <a:t>1:00-1:30</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indent="0" lvl="0" marL="0" marR="0" rtl="0" algn="l">
                        <a:lnSpc>
                          <a:spcPct val="115000"/>
                        </a:lnSpc>
                        <a:spcBef>
                          <a:spcPts val="0"/>
                        </a:spcBef>
                        <a:spcAft>
                          <a:spcPts val="0"/>
                        </a:spcAft>
                        <a:buSzPct val="25000"/>
                        <a:buNone/>
                      </a:pPr>
                      <a:r>
                        <a:rPr lang="en-US" sz="2000" u="none" cap="none" strike="noStrike">
                          <a:latin typeface="Calibri"/>
                          <a:ea typeface="Calibri"/>
                          <a:cs typeface="Calibri"/>
                          <a:sym typeface="Calibri"/>
                        </a:rPr>
                        <a:t>Recess</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r h="288900">
                <a:tc>
                  <a:txBody>
                    <a:bodyPr>
                      <a:noAutofit/>
                    </a:bodyPr>
                    <a:lstStyle/>
                    <a:p>
                      <a:pPr indent="0" lvl="0" marL="0" marR="0" rtl="0" algn="ctr">
                        <a:lnSpc>
                          <a:spcPct val="115000"/>
                        </a:lnSpc>
                        <a:spcBef>
                          <a:spcPts val="0"/>
                        </a:spcBef>
                        <a:spcAft>
                          <a:spcPts val="0"/>
                        </a:spcAft>
                        <a:buSzPct val="25000"/>
                        <a:buNone/>
                      </a:pPr>
                      <a:r>
                        <a:rPr lang="en-US" sz="2000" u="none" cap="none" strike="noStrike">
                          <a:latin typeface="Calibri"/>
                          <a:ea typeface="Calibri"/>
                          <a:cs typeface="Calibri"/>
                          <a:sym typeface="Calibri"/>
                        </a:rPr>
                        <a:t>1:30-3:00</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indent="0" lvl="0" marL="0" marR="0" rtl="0" algn="l">
                        <a:lnSpc>
                          <a:spcPct val="115000"/>
                        </a:lnSpc>
                        <a:spcBef>
                          <a:spcPts val="0"/>
                        </a:spcBef>
                        <a:spcAft>
                          <a:spcPts val="0"/>
                        </a:spcAft>
                        <a:buSzPct val="25000"/>
                        <a:buNone/>
                      </a:pPr>
                      <a:r>
                        <a:rPr lang="en-US" sz="2000" u="none" cap="none" strike="noStrike">
                          <a:latin typeface="Calibri"/>
                          <a:ea typeface="Calibri"/>
                          <a:cs typeface="Calibri"/>
                          <a:sym typeface="Calibri"/>
                        </a:rPr>
                        <a:t>Math</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r h="288900">
                <a:tc>
                  <a:txBody>
                    <a:bodyPr>
                      <a:noAutofit/>
                    </a:bodyPr>
                    <a:lstStyle/>
                    <a:p>
                      <a:pPr indent="0" lvl="0" marL="0" marR="0" rtl="0" algn="ctr">
                        <a:lnSpc>
                          <a:spcPct val="115000"/>
                        </a:lnSpc>
                        <a:spcBef>
                          <a:spcPts val="0"/>
                        </a:spcBef>
                        <a:spcAft>
                          <a:spcPts val="0"/>
                        </a:spcAft>
                        <a:buSzPct val="25000"/>
                        <a:buNone/>
                      </a:pPr>
                      <a:r>
                        <a:rPr lang="en-US" sz="2000" u="none" cap="none" strike="noStrike">
                          <a:latin typeface="Calibri"/>
                          <a:ea typeface="Calibri"/>
                          <a:cs typeface="Calibri"/>
                          <a:sym typeface="Calibri"/>
                        </a:rPr>
                        <a:t>3:05-3:50</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indent="0" lvl="0" marL="0" marR="0" rtl="0" algn="l">
                        <a:lnSpc>
                          <a:spcPct val="115000"/>
                        </a:lnSpc>
                        <a:spcBef>
                          <a:spcPts val="0"/>
                        </a:spcBef>
                        <a:spcAft>
                          <a:spcPts val="0"/>
                        </a:spcAft>
                        <a:buSzPct val="25000"/>
                        <a:buNone/>
                      </a:pPr>
                      <a:r>
                        <a:rPr lang="en-US" sz="2000" u="none" cap="none" strike="noStrike">
                          <a:latin typeface="Calibri"/>
                          <a:ea typeface="Calibri"/>
                          <a:cs typeface="Calibri"/>
                          <a:sym typeface="Calibri"/>
                        </a:rPr>
                        <a:t>Specials</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r h="288900">
                <a:tc>
                  <a:txBody>
                    <a:bodyPr>
                      <a:noAutofit/>
                    </a:bodyPr>
                    <a:lstStyle/>
                    <a:p>
                      <a:pPr indent="0" lvl="0" marL="0" marR="0" rtl="0" algn="ctr">
                        <a:lnSpc>
                          <a:spcPct val="115000"/>
                        </a:lnSpc>
                        <a:spcBef>
                          <a:spcPts val="0"/>
                        </a:spcBef>
                        <a:spcAft>
                          <a:spcPts val="0"/>
                        </a:spcAft>
                        <a:buSzPct val="25000"/>
                        <a:buNone/>
                      </a:pPr>
                      <a:r>
                        <a:rPr lang="en-US" sz="2000" u="none" cap="none" strike="noStrike">
                          <a:latin typeface="Calibri"/>
                          <a:ea typeface="Calibri"/>
                          <a:cs typeface="Calibri"/>
                          <a:sym typeface="Calibri"/>
                        </a:rPr>
                        <a:t>4:05</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indent="0" lvl="0" marL="0" marR="0" rtl="0" algn="l">
                        <a:lnSpc>
                          <a:spcPct val="115000"/>
                        </a:lnSpc>
                        <a:spcBef>
                          <a:spcPts val="0"/>
                        </a:spcBef>
                        <a:spcAft>
                          <a:spcPts val="0"/>
                        </a:spcAft>
                        <a:buSzPct val="25000"/>
                        <a:buNone/>
                      </a:pPr>
                      <a:r>
                        <a:rPr lang="en-US" sz="2000" u="none" cap="none" strike="noStrike">
                          <a:latin typeface="Calibri"/>
                          <a:ea typeface="Calibri"/>
                          <a:cs typeface="Calibri"/>
                          <a:sym typeface="Calibri"/>
                        </a:rPr>
                        <a:t>Dismissal</a:t>
                      </a:r>
                    </a:p>
                  </a:txBody>
                  <a:tcPr marT="0" marB="0" marR="62350" marL="623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pic>
        <p:nvPicPr>
          <p:cNvPr id="103" name="Shape 103"/>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04" name="Shape 104"/>
          <p:cNvSpPr/>
          <p:nvPr/>
        </p:nvSpPr>
        <p:spPr>
          <a:xfrm>
            <a:off x="114300" y="2274569"/>
            <a:ext cx="8949690" cy="4457700"/>
          </a:xfrm>
          <a:prstGeom prst="rect">
            <a:avLst/>
          </a:prstGeom>
          <a:noFill/>
          <a:ln>
            <a:noFill/>
          </a:ln>
        </p:spPr>
        <p:txBody>
          <a:bodyPr anchorCtr="0" anchor="ctr" bIns="45700" lIns="91425" rIns="91425" tIns="45700">
            <a:noAutofit/>
          </a:bodyPr>
          <a:lstStyle/>
          <a:p>
            <a:pPr indent="-457200" lvl="0" marL="457200" marR="0" rtl="0" algn="l">
              <a:spcBef>
                <a:spcPts val="0"/>
              </a:spcBef>
              <a:buClr>
                <a:schemeClr val="dk1"/>
              </a:buClr>
              <a:buSzPct val="100000"/>
              <a:buFont typeface="Arial"/>
              <a:buChar char="•"/>
            </a:pPr>
            <a:r>
              <a:rPr lang="en-US" sz="3200">
                <a:solidFill>
                  <a:schemeClr val="dk1"/>
                </a:solidFill>
                <a:latin typeface="Calibri"/>
                <a:ea typeface="Calibri"/>
                <a:cs typeface="Calibri"/>
                <a:sym typeface="Calibri"/>
              </a:rPr>
              <a:t>Morning Meeting</a:t>
            </a:r>
          </a:p>
          <a:p>
            <a:pPr indent="-457200" lvl="0" marL="457200" marR="0" rtl="0" algn="l">
              <a:spcBef>
                <a:spcPts val="0"/>
              </a:spcBef>
              <a:buClr>
                <a:schemeClr val="dk1"/>
              </a:buClr>
              <a:buSzPct val="100000"/>
              <a:buFont typeface="Arial"/>
              <a:buChar char="•"/>
            </a:pPr>
            <a:r>
              <a:rPr lang="en-US" sz="3200">
                <a:solidFill>
                  <a:schemeClr val="dk1"/>
                </a:solidFill>
                <a:latin typeface="Calibri"/>
                <a:ea typeface="Calibri"/>
                <a:cs typeface="Calibri"/>
                <a:sym typeface="Calibri"/>
              </a:rPr>
              <a:t>Class DoJo</a:t>
            </a:r>
          </a:p>
          <a:p>
            <a:pPr indent="-457200" lvl="0" marL="457200" marR="0" rtl="0" algn="l">
              <a:spcBef>
                <a:spcPts val="0"/>
              </a:spcBef>
              <a:buClr>
                <a:schemeClr val="dk1"/>
              </a:buClr>
              <a:buSzPct val="100000"/>
              <a:buFont typeface="Arial"/>
              <a:buChar char="•"/>
            </a:pPr>
            <a:r>
              <a:rPr lang="en-US" sz="3200">
                <a:solidFill>
                  <a:schemeClr val="dk1"/>
                </a:solidFill>
                <a:latin typeface="Calibri"/>
                <a:ea typeface="Calibri"/>
                <a:cs typeface="Calibri"/>
                <a:sym typeface="Calibri"/>
              </a:rPr>
              <a:t>Nightly Reading Log</a:t>
            </a:r>
          </a:p>
          <a:p>
            <a:pPr indent="-457200" lvl="0" marL="457200" marR="0" rtl="0" algn="l">
              <a:spcBef>
                <a:spcPts val="0"/>
              </a:spcBef>
              <a:buClr>
                <a:schemeClr val="dk1"/>
              </a:buClr>
              <a:buSzPct val="100000"/>
              <a:buFont typeface="Arial"/>
              <a:buChar char="•"/>
            </a:pPr>
            <a:r>
              <a:rPr lang="en-US" sz="3200">
                <a:solidFill>
                  <a:schemeClr val="dk1"/>
                </a:solidFill>
                <a:latin typeface="Calibri"/>
                <a:ea typeface="Calibri"/>
                <a:cs typeface="Calibri"/>
                <a:sym typeface="Calibri"/>
              </a:rPr>
              <a:t>Weekly Folders</a:t>
            </a:r>
          </a:p>
          <a:p>
            <a:pPr indent="-457200" lvl="0" marL="457200" marR="0" rtl="0" algn="l">
              <a:spcBef>
                <a:spcPts val="0"/>
              </a:spcBef>
              <a:buClr>
                <a:schemeClr val="dk1"/>
              </a:buClr>
              <a:buSzPct val="100000"/>
              <a:buFont typeface="Arial"/>
              <a:buChar char="•"/>
            </a:pPr>
            <a:r>
              <a:rPr lang="en-US" sz="3200">
                <a:solidFill>
                  <a:schemeClr val="dk1"/>
                </a:solidFill>
                <a:latin typeface="Calibri"/>
                <a:ea typeface="Calibri"/>
                <a:cs typeface="Calibri"/>
                <a:sym typeface="Calibri"/>
              </a:rPr>
              <a:t>Grading Scale</a:t>
            </a:r>
          </a:p>
          <a:p>
            <a:pPr indent="-457200" lvl="0" marL="457200" marR="0" rtl="0" algn="l">
              <a:spcBef>
                <a:spcPts val="0"/>
              </a:spcBef>
              <a:buClr>
                <a:schemeClr val="dk1"/>
              </a:buClr>
              <a:buSzPct val="100000"/>
              <a:buFont typeface="Arial"/>
              <a:buChar char="•"/>
            </a:pPr>
            <a:r>
              <a:rPr lang="en-US" sz="3200">
                <a:solidFill>
                  <a:schemeClr val="dk1"/>
                </a:solidFill>
                <a:latin typeface="Calibri"/>
                <a:ea typeface="Calibri"/>
                <a:cs typeface="Calibri"/>
                <a:sym typeface="Calibri"/>
              </a:rPr>
              <a:t>Monthly Bucket Filler Celebration</a:t>
            </a:r>
          </a:p>
          <a:p>
            <a:pPr indent="0" lvl="0" marL="0" marR="0" rtl="0" algn="l">
              <a:spcBef>
                <a:spcPts val="0"/>
              </a:spcBef>
              <a:buNone/>
            </a:pPr>
            <a:r>
              <a:t/>
            </a:r>
            <a:endParaRPr sz="32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pic>
        <p:nvPicPr>
          <p:cNvPr id="109" name="Shape 109"/>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10" name="Shape 110"/>
          <p:cNvSpPr/>
          <p:nvPr/>
        </p:nvSpPr>
        <p:spPr>
          <a:xfrm>
            <a:off x="3023117" y="2274569"/>
            <a:ext cx="6040871" cy="4457700"/>
          </a:xfrm>
          <a:prstGeom prst="rect">
            <a:avLst/>
          </a:prstGeom>
          <a:noFill/>
          <a:ln>
            <a:noFill/>
          </a:ln>
        </p:spPr>
        <p:txBody>
          <a:bodyPr anchorCtr="0" anchor="ctr" bIns="45700" lIns="91425" rIns="91425" tIns="45700">
            <a:noAutofit/>
          </a:bodyPr>
          <a:lstStyle/>
          <a:p>
            <a:pPr indent="-457200" lvl="0" marL="457200" marR="0" rtl="0" algn="l">
              <a:spcBef>
                <a:spcPts val="0"/>
              </a:spcBef>
              <a:buClr>
                <a:schemeClr val="dk1"/>
              </a:buClr>
              <a:buSzPct val="100000"/>
              <a:buFont typeface="Arial"/>
              <a:buChar char="•"/>
            </a:pPr>
            <a:r>
              <a:rPr lang="en-US" sz="3200">
                <a:solidFill>
                  <a:schemeClr val="dk1"/>
                </a:solidFill>
                <a:latin typeface="Calibri"/>
                <a:ea typeface="Calibri"/>
                <a:cs typeface="Calibri"/>
                <a:sym typeface="Calibri"/>
              </a:rPr>
              <a:t>Reading Logs</a:t>
            </a:r>
          </a:p>
          <a:p>
            <a:pPr indent="-457200" lvl="0" marL="457200" marR="0" rtl="0" algn="l">
              <a:spcBef>
                <a:spcPts val="0"/>
              </a:spcBef>
              <a:buClr>
                <a:schemeClr val="dk1"/>
              </a:buClr>
              <a:buSzPct val="100000"/>
              <a:buFont typeface="Arial"/>
              <a:buChar char="•"/>
            </a:pPr>
            <a:r>
              <a:rPr lang="en-US" sz="3200">
                <a:solidFill>
                  <a:schemeClr val="dk1"/>
                </a:solidFill>
                <a:latin typeface="Calibri"/>
                <a:ea typeface="Calibri"/>
                <a:cs typeface="Calibri"/>
                <a:sym typeface="Calibri"/>
              </a:rPr>
              <a:t>Math Homework (weekly)</a:t>
            </a:r>
          </a:p>
          <a:p>
            <a:pPr indent="-457200" lvl="0" marL="457200" marR="0" rtl="0" algn="l">
              <a:spcBef>
                <a:spcPts val="0"/>
              </a:spcBef>
              <a:buClr>
                <a:schemeClr val="dk1"/>
              </a:buClr>
              <a:buSzPct val="100000"/>
              <a:buFont typeface="Arial"/>
              <a:buChar char="•"/>
            </a:pPr>
            <a:r>
              <a:rPr lang="en-US" sz="3200">
                <a:solidFill>
                  <a:schemeClr val="dk1"/>
                </a:solidFill>
                <a:latin typeface="Calibri"/>
                <a:ea typeface="Calibri"/>
                <a:cs typeface="Calibri"/>
                <a:sym typeface="Calibri"/>
              </a:rPr>
              <a:t>Agendas</a:t>
            </a:r>
          </a:p>
          <a:p>
            <a:pPr indent="-457200" lvl="0" marL="457200" marR="0" rtl="0" algn="l">
              <a:spcBef>
                <a:spcPts val="0"/>
              </a:spcBef>
              <a:buClr>
                <a:schemeClr val="dk1"/>
              </a:buClr>
              <a:buFont typeface="Arial"/>
              <a:buNone/>
            </a:pPr>
            <a:r>
              <a:t/>
            </a:r>
            <a:endParaRPr sz="3200">
              <a:solidFill>
                <a:schemeClr val="dk1"/>
              </a:solidFill>
              <a:latin typeface="Calibri"/>
              <a:ea typeface="Calibri"/>
              <a:cs typeface="Calibri"/>
              <a:sym typeface="Calibri"/>
            </a:endParaRPr>
          </a:p>
          <a:p>
            <a:pPr indent="-457200" lvl="0" marL="457200" marR="0" rtl="0" algn="l">
              <a:spcBef>
                <a:spcPts val="0"/>
              </a:spcBef>
              <a:buClr>
                <a:schemeClr val="dk1"/>
              </a:buClr>
              <a:buFont typeface="Arial"/>
              <a:buNone/>
            </a:pPr>
            <a:r>
              <a:t/>
            </a:r>
            <a:endParaRPr sz="3200">
              <a:solidFill>
                <a:schemeClr val="dk1"/>
              </a:solidFill>
              <a:latin typeface="Calibri"/>
              <a:ea typeface="Calibri"/>
              <a:cs typeface="Calibri"/>
              <a:sym typeface="Calibri"/>
            </a:endParaRPr>
          </a:p>
          <a:p>
            <a:pPr indent="-457200" lvl="0" marL="457200" marR="0" rtl="0" algn="l">
              <a:spcBef>
                <a:spcPts val="0"/>
              </a:spcBef>
              <a:buClr>
                <a:schemeClr val="dk1"/>
              </a:buClr>
              <a:buFont typeface="Arial"/>
              <a:buNone/>
            </a:pPr>
            <a:r>
              <a:t/>
            </a:r>
            <a:endParaRPr sz="3200">
              <a:solidFill>
                <a:schemeClr val="dk1"/>
              </a:solidFill>
              <a:latin typeface="Calibri"/>
              <a:ea typeface="Calibri"/>
              <a:cs typeface="Calibri"/>
              <a:sym typeface="Calibri"/>
            </a:endParaRPr>
          </a:p>
          <a:p>
            <a:pPr indent="-457200" lvl="0" marL="457200" marR="0" rtl="0" algn="l">
              <a:spcBef>
                <a:spcPts val="0"/>
              </a:spcBef>
              <a:buClr>
                <a:schemeClr val="dk1"/>
              </a:buClr>
              <a:buFont typeface="Arial"/>
              <a:buNone/>
            </a:pPr>
            <a:r>
              <a:t/>
            </a:r>
            <a:endParaRPr sz="3200">
              <a:solidFill>
                <a:schemeClr val="dk1"/>
              </a:solidFill>
              <a:latin typeface="Calibri"/>
              <a:ea typeface="Calibri"/>
              <a:cs typeface="Calibri"/>
              <a:sym typeface="Calibri"/>
            </a:endParaRPr>
          </a:p>
          <a:p>
            <a:pPr indent="0" lvl="0" marL="0" marR="0" rtl="0" algn="l">
              <a:spcBef>
                <a:spcPts val="0"/>
              </a:spcBef>
              <a:buNone/>
            </a:pPr>
            <a:r>
              <a:t/>
            </a:r>
            <a:endParaRPr sz="32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pic>
        <p:nvPicPr>
          <p:cNvPr id="115" name="Shape 115"/>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16" name="Shape 116"/>
          <p:cNvSpPr/>
          <p:nvPr/>
        </p:nvSpPr>
        <p:spPr>
          <a:xfrm>
            <a:off x="114300" y="2274569"/>
            <a:ext cx="8949690" cy="4457700"/>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lang="en-US" sz="3200">
                <a:solidFill>
                  <a:schemeClr val="dk1"/>
                </a:solidFill>
                <a:latin typeface="Calibri"/>
                <a:ea typeface="Calibri"/>
                <a:cs typeface="Calibri"/>
                <a:sym typeface="Calibri"/>
              </a:rPr>
              <a:t>It is extremely important that your child gets home safely each day!  If there is a change in transportation, please notify your child’s teacher in writing immediately!  </a:t>
            </a:r>
          </a:p>
          <a:p>
            <a:pPr indent="0" lvl="0" marL="0" marR="0" rtl="0" algn="l">
              <a:spcBef>
                <a:spcPts val="0"/>
              </a:spcBef>
              <a:buNone/>
            </a:pPr>
            <a:r>
              <a:t/>
            </a:r>
            <a:endParaRPr sz="3200">
              <a:solidFill>
                <a:schemeClr val="dk1"/>
              </a:solidFill>
              <a:latin typeface="Calibri"/>
              <a:ea typeface="Calibri"/>
              <a:cs typeface="Calibri"/>
              <a:sym typeface="Calibri"/>
            </a:endParaRPr>
          </a:p>
          <a:p>
            <a:pPr indent="0" lvl="0" marL="0" marR="0" rtl="0" algn="l">
              <a:spcBef>
                <a:spcPts val="0"/>
              </a:spcBef>
              <a:buNone/>
            </a:pPr>
            <a:r>
              <a:t/>
            </a:r>
            <a:endParaRPr sz="32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pic>
        <p:nvPicPr>
          <p:cNvPr id="121" name="Shape 121"/>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22" name="Shape 122"/>
          <p:cNvSpPr/>
          <p:nvPr/>
        </p:nvSpPr>
        <p:spPr>
          <a:xfrm>
            <a:off x="114300" y="2117900"/>
            <a:ext cx="8949600" cy="4614300"/>
          </a:xfrm>
          <a:prstGeom prst="rect">
            <a:avLst/>
          </a:prstGeom>
          <a:solidFill>
            <a:srgbClr val="990000">
              <a:alpha val="0"/>
            </a:srgbClr>
          </a:solidFill>
          <a:ln cap="flat" cmpd="sng" w="9525">
            <a:solidFill>
              <a:srgbClr val="FF9900">
                <a:alpha val="0"/>
              </a:srgb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SzPct val="25000"/>
              <a:buNone/>
            </a:pPr>
            <a:r>
              <a:rPr lang="en-US" sz="3000">
                <a:solidFill>
                  <a:schemeClr val="dk1"/>
                </a:solidFill>
                <a:latin typeface="Calibri"/>
                <a:ea typeface="Calibri"/>
                <a:cs typeface="Calibri"/>
                <a:sym typeface="Calibri"/>
              </a:rPr>
              <a:t>At Lansdowne we have six IB units per year. These units consist of either science or social studies topics and are driven by inquiry based learning. Your child will not receive both science and social studies grades every quarter. </a:t>
            </a:r>
          </a:p>
          <a:p>
            <a:pPr indent="0" lvl="0" marL="0" marR="0" rtl="0" algn="ctr">
              <a:spcBef>
                <a:spcPts val="0"/>
              </a:spcBef>
              <a:buNone/>
            </a:pPr>
            <a:r>
              <a:t/>
            </a:r>
            <a:endParaRPr sz="3000">
              <a:solidFill>
                <a:schemeClr val="dk1"/>
              </a:solidFill>
              <a:latin typeface="Calibri"/>
              <a:ea typeface="Calibri"/>
              <a:cs typeface="Calibri"/>
              <a:sym typeface="Calibri"/>
            </a:endParaRPr>
          </a:p>
          <a:p>
            <a:pPr indent="0" lvl="0" marL="0" marR="0" rtl="0" algn="ctr">
              <a:spcBef>
                <a:spcPts val="0"/>
              </a:spcBef>
              <a:buSzPct val="25000"/>
              <a:buNone/>
            </a:pPr>
            <a:r>
              <a:rPr lang="en-US" sz="3000">
                <a:solidFill>
                  <a:schemeClr val="dk1"/>
                </a:solidFill>
                <a:latin typeface="Calibri"/>
                <a:ea typeface="Calibri"/>
                <a:cs typeface="Calibri"/>
                <a:sym typeface="Calibri"/>
              </a:rPr>
              <a:t>Our units are designed to cover all of the third grade NC Essential State Standards for social studies and science. </a:t>
            </a:r>
          </a:p>
          <a:p>
            <a:pPr indent="0" lvl="0" marL="0" marR="0" rtl="0" algn="ctr">
              <a:spcBef>
                <a:spcPts val="0"/>
              </a:spcBef>
              <a:buSzPct val="25000"/>
              <a:buNone/>
            </a:pPr>
            <a:r>
              <a:rPr lang="en-US" sz="3000">
                <a:solidFill>
                  <a:schemeClr val="dk1"/>
                </a:solidFill>
                <a:latin typeface="Calibri"/>
                <a:ea typeface="Calibri"/>
                <a:cs typeface="Calibri"/>
                <a:sym typeface="Calibri"/>
              </a:rPr>
              <a:t>www.ncpublicschools.org</a:t>
            </a:r>
          </a:p>
          <a:p>
            <a:pPr indent="0" lvl="0" marL="0" marR="0" rtl="0" algn="ctr">
              <a:spcBef>
                <a:spcPts val="0"/>
              </a:spcBef>
              <a:buNone/>
            </a:pPr>
            <a:r>
              <a:t/>
            </a:r>
            <a:endParaRPr sz="3000">
              <a:solidFill>
                <a:schemeClr val="dk1"/>
              </a:solidFill>
              <a:latin typeface="Calibri"/>
              <a:ea typeface="Calibri"/>
              <a:cs typeface="Calibri"/>
              <a:sym typeface="Calibri"/>
            </a:endParaRPr>
          </a:p>
        </p:txBody>
      </p:sp>
      <p:sp>
        <p:nvSpPr>
          <p:cNvPr id="123" name="Shape 123"/>
          <p:cNvSpPr/>
          <p:nvPr/>
        </p:nvSpPr>
        <p:spPr>
          <a:xfrm>
            <a:off x="0" y="228600"/>
            <a:ext cx="9143998" cy="1485899"/>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r>
              <a:rPr lang="en-US" sz="8500">
                <a:solidFill>
                  <a:srgbClr val="F69140"/>
                </a:solidFill>
                <a:latin typeface="Calibri"/>
                <a:ea typeface="Calibri"/>
                <a:cs typeface="Calibri"/>
                <a:sym typeface="Calibri"/>
              </a:rPr>
              <a:t>3</a:t>
            </a:r>
            <a:r>
              <a:rPr baseline="30000" lang="en-US" sz="8500">
                <a:solidFill>
                  <a:srgbClr val="F69140"/>
                </a:solidFill>
                <a:latin typeface="Calibri"/>
                <a:ea typeface="Calibri"/>
                <a:cs typeface="Calibri"/>
                <a:sym typeface="Calibri"/>
              </a:rPr>
              <a:t>rd</a:t>
            </a:r>
            <a:r>
              <a:rPr lang="en-US" sz="8500">
                <a:solidFill>
                  <a:srgbClr val="F69140"/>
                </a:solidFill>
                <a:latin typeface="Calibri"/>
                <a:ea typeface="Calibri"/>
                <a:cs typeface="Calibri"/>
                <a:sym typeface="Calibri"/>
              </a:rPr>
              <a:t> Grade IB Units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pic>
        <p:nvPicPr>
          <p:cNvPr id="128" name="Shape 128"/>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29" name="Shape 129"/>
          <p:cNvSpPr/>
          <p:nvPr/>
        </p:nvSpPr>
        <p:spPr>
          <a:xfrm>
            <a:off x="114300" y="2117900"/>
            <a:ext cx="8949600" cy="4614300"/>
          </a:xfrm>
          <a:prstGeom prst="rect">
            <a:avLst/>
          </a:prstGeom>
          <a:solidFill>
            <a:srgbClr val="990000">
              <a:alpha val="0"/>
            </a:srgbClr>
          </a:solidFill>
          <a:ln cap="flat" cmpd="sng" w="9525">
            <a:solidFill>
              <a:srgbClr val="FF9900">
                <a:alpha val="0"/>
              </a:srgb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3000">
              <a:solidFill>
                <a:schemeClr val="dk1"/>
              </a:solidFill>
              <a:latin typeface="Calibri"/>
              <a:ea typeface="Calibri"/>
              <a:cs typeface="Calibri"/>
              <a:sym typeface="Calibri"/>
            </a:endParaRPr>
          </a:p>
          <a:p>
            <a:pPr indent="0" lvl="0" marL="0" marR="0" rtl="0" algn="ctr">
              <a:spcBef>
                <a:spcPts val="0"/>
              </a:spcBef>
              <a:buNone/>
            </a:pPr>
            <a:r>
              <a:t/>
            </a:r>
            <a:endParaRPr sz="3000">
              <a:solidFill>
                <a:schemeClr val="dk1"/>
              </a:solidFill>
              <a:latin typeface="Calibri"/>
              <a:ea typeface="Calibri"/>
              <a:cs typeface="Calibri"/>
              <a:sym typeface="Calibri"/>
            </a:endParaRPr>
          </a:p>
          <a:p>
            <a:pPr indent="0" lvl="0" marL="0" marR="0" rtl="0" algn="ctr">
              <a:spcBef>
                <a:spcPts val="0"/>
              </a:spcBef>
              <a:buNone/>
            </a:pPr>
            <a:r>
              <a:t/>
            </a:r>
            <a:endParaRPr sz="1800">
              <a:solidFill>
                <a:schemeClr val="dk1"/>
              </a:solidFill>
              <a:latin typeface="Calibri"/>
              <a:ea typeface="Calibri"/>
              <a:cs typeface="Calibri"/>
              <a:sym typeface="Calibri"/>
            </a:endParaRPr>
          </a:p>
          <a:p>
            <a:pPr indent="0" lvl="0" marL="0" marR="0" rtl="0" algn="ctr">
              <a:spcBef>
                <a:spcPts val="0"/>
              </a:spcBef>
              <a:buNone/>
            </a:pPr>
            <a:r>
              <a:t/>
            </a:r>
            <a:endParaRPr sz="1800">
              <a:solidFill>
                <a:schemeClr val="dk1"/>
              </a:solidFill>
              <a:latin typeface="Calibri"/>
              <a:ea typeface="Calibri"/>
              <a:cs typeface="Calibri"/>
              <a:sym typeface="Calibri"/>
            </a:endParaRPr>
          </a:p>
          <a:p>
            <a:pPr indent="0" lvl="0" marL="0" marR="0" rtl="0" algn="ctr">
              <a:spcBef>
                <a:spcPts val="0"/>
              </a:spcBef>
              <a:buNone/>
            </a:pPr>
            <a:r>
              <a:t/>
            </a:r>
            <a:endParaRPr sz="1800">
              <a:solidFill>
                <a:schemeClr val="dk1"/>
              </a:solidFill>
              <a:latin typeface="Calibri"/>
              <a:ea typeface="Calibri"/>
              <a:cs typeface="Calibri"/>
              <a:sym typeface="Calibri"/>
            </a:endParaRPr>
          </a:p>
          <a:p>
            <a:pPr indent="0" lvl="0" marL="0" marR="0" rtl="0" algn="ctr">
              <a:spcBef>
                <a:spcPts val="0"/>
              </a:spcBef>
              <a:buNone/>
            </a:pPr>
            <a:r>
              <a:t/>
            </a:r>
            <a:endParaRPr sz="1800">
              <a:solidFill>
                <a:schemeClr val="dk1"/>
              </a:solidFill>
              <a:latin typeface="Calibri"/>
              <a:ea typeface="Calibri"/>
              <a:cs typeface="Calibri"/>
              <a:sym typeface="Calibri"/>
            </a:endParaRPr>
          </a:p>
          <a:p>
            <a:pPr indent="0" lvl="0" marL="0" marR="0" rtl="0" algn="ctr">
              <a:spcBef>
                <a:spcPts val="0"/>
              </a:spcBef>
              <a:buNone/>
            </a:pPr>
            <a:r>
              <a:t/>
            </a:r>
            <a:endParaRPr sz="1800">
              <a:solidFill>
                <a:schemeClr val="dk1"/>
              </a:solidFill>
              <a:latin typeface="Calibri"/>
              <a:ea typeface="Calibri"/>
              <a:cs typeface="Calibri"/>
              <a:sym typeface="Calibri"/>
            </a:endParaRPr>
          </a:p>
          <a:p>
            <a:pPr indent="0" lvl="0" marL="0" marR="0" rtl="0" algn="ctr">
              <a:spcBef>
                <a:spcPts val="0"/>
              </a:spcBef>
              <a:buNone/>
            </a:pPr>
            <a:r>
              <a:t/>
            </a:r>
            <a:endParaRPr sz="1800">
              <a:solidFill>
                <a:schemeClr val="dk1"/>
              </a:solidFill>
              <a:latin typeface="Calibri"/>
              <a:ea typeface="Calibri"/>
              <a:cs typeface="Calibri"/>
              <a:sym typeface="Calibri"/>
            </a:endParaRPr>
          </a:p>
          <a:p>
            <a:pPr indent="0" lvl="0" marL="0" marR="0" rtl="0" algn="ctr">
              <a:spcBef>
                <a:spcPts val="0"/>
              </a:spcBef>
              <a:buNone/>
            </a:pPr>
            <a:r>
              <a:t/>
            </a:r>
            <a:endParaRPr sz="1800">
              <a:solidFill>
                <a:schemeClr val="dk1"/>
              </a:solidFill>
              <a:latin typeface="Calibri"/>
              <a:ea typeface="Calibri"/>
              <a:cs typeface="Calibri"/>
              <a:sym typeface="Calibri"/>
            </a:endParaRPr>
          </a:p>
          <a:p>
            <a:pPr indent="0" lvl="0" marL="0" marR="0" rtl="0" algn="ctr">
              <a:spcBef>
                <a:spcPts val="0"/>
              </a:spcBef>
              <a:buNone/>
            </a:pPr>
            <a:r>
              <a:t/>
            </a:r>
            <a:endParaRPr sz="1800">
              <a:solidFill>
                <a:schemeClr val="dk1"/>
              </a:solidFill>
              <a:latin typeface="Calibri"/>
              <a:ea typeface="Calibri"/>
              <a:cs typeface="Calibri"/>
              <a:sym typeface="Calibri"/>
            </a:endParaRPr>
          </a:p>
          <a:p>
            <a:pPr indent="0" lvl="0" marL="0" marR="0" rtl="0" algn="ctr">
              <a:spcBef>
                <a:spcPts val="0"/>
              </a:spcBef>
              <a:buNone/>
            </a:pPr>
            <a:r>
              <a:t/>
            </a:r>
            <a:endParaRPr sz="1800">
              <a:solidFill>
                <a:schemeClr val="dk1"/>
              </a:solidFill>
              <a:latin typeface="Calibri"/>
              <a:ea typeface="Calibri"/>
              <a:cs typeface="Calibri"/>
              <a:sym typeface="Calibri"/>
            </a:endParaRPr>
          </a:p>
          <a:p>
            <a:pPr indent="0" lvl="0" marL="0" marR="0" rtl="0">
              <a:spcBef>
                <a:spcPts val="0"/>
              </a:spcBef>
              <a:buNone/>
            </a:pPr>
            <a:r>
              <a:t/>
            </a:r>
            <a:endParaRPr i="1" sz="2400">
              <a:solidFill>
                <a:schemeClr val="dk1"/>
              </a:solidFill>
              <a:latin typeface="Calibri"/>
              <a:ea typeface="Calibri"/>
              <a:cs typeface="Calibri"/>
              <a:sym typeface="Calibri"/>
            </a:endParaRPr>
          </a:p>
          <a:p>
            <a:pPr indent="0" lvl="0" marL="0" marR="0" rtl="0">
              <a:spcBef>
                <a:spcPts val="0"/>
              </a:spcBef>
              <a:buSzPct val="25000"/>
              <a:buNone/>
            </a:pPr>
            <a:r>
              <a:rPr i="1" lang="en-US" sz="2400">
                <a:solidFill>
                  <a:srgbClr val="A8D08C"/>
                </a:solidFill>
                <a:latin typeface="Calibri"/>
                <a:ea typeface="Calibri"/>
                <a:cs typeface="Calibri"/>
                <a:sym typeface="Calibri"/>
              </a:rPr>
              <a:t>Who We Are</a:t>
            </a:r>
            <a:r>
              <a:rPr lang="en-US" sz="2400">
                <a:solidFill>
                  <a:srgbClr val="A8D08C"/>
                </a:solidFill>
                <a:latin typeface="Calibri"/>
                <a:ea typeface="Calibri"/>
                <a:cs typeface="Calibri"/>
                <a:sym typeface="Calibri"/>
              </a:rPr>
              <a:t>: </a:t>
            </a:r>
            <a:r>
              <a:rPr lang="en-US" sz="2400">
                <a:solidFill>
                  <a:schemeClr val="dk1"/>
                </a:solidFill>
                <a:latin typeface="Calibri"/>
                <a:ea typeface="Calibri"/>
                <a:cs typeface="Calibri"/>
                <a:sym typeface="Calibri"/>
              </a:rPr>
              <a:t>Government, rights, responsibilities, and roles of citizens</a:t>
            </a:r>
          </a:p>
          <a:p>
            <a:pPr indent="0" lvl="0" marL="0" marR="0" rtl="0">
              <a:spcBef>
                <a:spcPts val="0"/>
              </a:spcBef>
              <a:buSzPct val="25000"/>
              <a:buNone/>
            </a:pPr>
            <a:r>
              <a:rPr i="1" lang="en-US" sz="2400">
                <a:solidFill>
                  <a:srgbClr val="A8D08C"/>
                </a:solidFill>
                <a:latin typeface="Calibri"/>
                <a:ea typeface="Calibri"/>
                <a:cs typeface="Calibri"/>
                <a:sym typeface="Calibri"/>
              </a:rPr>
              <a:t>Where We are in Place and Time</a:t>
            </a:r>
            <a:r>
              <a:rPr lang="en-US" sz="2400">
                <a:solidFill>
                  <a:srgbClr val="A8D08C"/>
                </a:solidFill>
                <a:latin typeface="Calibri"/>
                <a:ea typeface="Calibri"/>
                <a:cs typeface="Calibri"/>
                <a:sym typeface="Calibri"/>
              </a:rPr>
              <a:t>:</a:t>
            </a:r>
            <a:r>
              <a:rPr lang="en-US" sz="2400">
                <a:solidFill>
                  <a:schemeClr val="dk1"/>
                </a:solidFill>
                <a:latin typeface="Calibri"/>
                <a:ea typeface="Calibri"/>
                <a:cs typeface="Calibri"/>
                <a:sym typeface="Calibri"/>
              </a:rPr>
              <a:t> Historical events and figures and the changes they have created in the world</a:t>
            </a:r>
          </a:p>
          <a:p>
            <a:pPr indent="0" lvl="0" marL="0" marR="0" rtl="0">
              <a:spcBef>
                <a:spcPts val="0"/>
              </a:spcBef>
              <a:buSzPct val="25000"/>
              <a:buNone/>
            </a:pPr>
            <a:r>
              <a:rPr i="1" lang="en-US" sz="2400">
                <a:solidFill>
                  <a:srgbClr val="A8D08C"/>
                </a:solidFill>
                <a:latin typeface="Calibri"/>
                <a:ea typeface="Calibri"/>
                <a:cs typeface="Calibri"/>
                <a:sym typeface="Calibri"/>
              </a:rPr>
              <a:t>How the World Works</a:t>
            </a:r>
            <a:r>
              <a:rPr lang="en-US" sz="2400">
                <a:solidFill>
                  <a:srgbClr val="A8D08C"/>
                </a:solidFill>
                <a:latin typeface="Calibri"/>
                <a:ea typeface="Calibri"/>
                <a:cs typeface="Calibri"/>
                <a:sym typeface="Calibri"/>
              </a:rPr>
              <a:t>:</a:t>
            </a:r>
            <a:r>
              <a:rPr lang="en-US" sz="2400">
                <a:solidFill>
                  <a:schemeClr val="dk1"/>
                </a:solidFill>
                <a:latin typeface="Calibri"/>
                <a:ea typeface="Calibri"/>
                <a:cs typeface="Calibri"/>
                <a:sym typeface="Calibri"/>
              </a:rPr>
              <a:t> Earth and the forces and motion connected with it</a:t>
            </a:r>
          </a:p>
          <a:p>
            <a:pPr indent="0" lvl="0" marL="0" marR="0" rtl="0">
              <a:spcBef>
                <a:spcPts val="0"/>
              </a:spcBef>
              <a:buSzPct val="25000"/>
              <a:buNone/>
            </a:pPr>
            <a:r>
              <a:rPr i="1" lang="en-US" sz="2400">
                <a:solidFill>
                  <a:srgbClr val="A8D08C"/>
                </a:solidFill>
                <a:latin typeface="Calibri"/>
                <a:ea typeface="Calibri"/>
                <a:cs typeface="Calibri"/>
                <a:sym typeface="Calibri"/>
              </a:rPr>
              <a:t>How We Organize Ourselves</a:t>
            </a:r>
            <a:r>
              <a:rPr lang="en-US" sz="2400">
                <a:solidFill>
                  <a:srgbClr val="A8D08C"/>
                </a:solidFill>
                <a:latin typeface="Calibri"/>
                <a:ea typeface="Calibri"/>
                <a:cs typeface="Calibri"/>
                <a:sym typeface="Calibri"/>
              </a:rPr>
              <a:t>:</a:t>
            </a:r>
            <a:r>
              <a:rPr lang="en-US" sz="2400">
                <a:solidFill>
                  <a:schemeClr val="dk1"/>
                </a:solidFill>
                <a:latin typeface="Calibri"/>
                <a:ea typeface="Calibri"/>
                <a:cs typeface="Calibri"/>
                <a:sym typeface="Calibri"/>
              </a:rPr>
              <a:t> Economics </a:t>
            </a:r>
          </a:p>
          <a:p>
            <a:pPr indent="0" lvl="0" marL="0" marR="0" rtl="0">
              <a:spcBef>
                <a:spcPts val="0"/>
              </a:spcBef>
              <a:buSzPct val="25000"/>
              <a:buNone/>
            </a:pPr>
            <a:r>
              <a:rPr i="1" lang="en-US" sz="2400">
                <a:solidFill>
                  <a:srgbClr val="A8D08C"/>
                </a:solidFill>
                <a:latin typeface="Calibri"/>
                <a:ea typeface="Calibri"/>
                <a:cs typeface="Calibri"/>
                <a:sym typeface="Calibri"/>
              </a:rPr>
              <a:t>Sharing the Planet</a:t>
            </a:r>
            <a:r>
              <a:rPr lang="en-US" sz="2400">
                <a:solidFill>
                  <a:srgbClr val="A8D08C"/>
                </a:solidFill>
                <a:latin typeface="Calibri"/>
                <a:ea typeface="Calibri"/>
                <a:cs typeface="Calibri"/>
                <a:sym typeface="Calibri"/>
              </a:rPr>
              <a:t>: </a:t>
            </a:r>
            <a:r>
              <a:rPr lang="en-US" sz="2400">
                <a:solidFill>
                  <a:schemeClr val="dk1"/>
                </a:solidFill>
                <a:latin typeface="Calibri"/>
                <a:ea typeface="Calibri"/>
                <a:cs typeface="Calibri"/>
                <a:sym typeface="Calibri"/>
              </a:rPr>
              <a:t>Plant and animal organisms and the structure and functions of their life systems</a:t>
            </a:r>
          </a:p>
          <a:p>
            <a:pPr indent="0" lvl="0" marL="0" marR="0" rtl="0">
              <a:spcBef>
                <a:spcPts val="0"/>
              </a:spcBef>
              <a:buSzPct val="25000"/>
              <a:buNone/>
            </a:pPr>
            <a:r>
              <a:rPr i="1" lang="en-US" sz="2400">
                <a:solidFill>
                  <a:srgbClr val="A8D08C"/>
                </a:solidFill>
                <a:latin typeface="Calibri"/>
                <a:ea typeface="Calibri"/>
                <a:cs typeface="Calibri"/>
                <a:sym typeface="Calibri"/>
              </a:rPr>
              <a:t>How We Express Ourselves</a:t>
            </a:r>
            <a:r>
              <a:rPr lang="en-US" sz="2400">
                <a:solidFill>
                  <a:srgbClr val="A8D08C"/>
                </a:solidFill>
                <a:latin typeface="Calibri"/>
                <a:ea typeface="Calibri"/>
                <a:cs typeface="Calibri"/>
                <a:sym typeface="Calibri"/>
              </a:rPr>
              <a:t>:</a:t>
            </a:r>
            <a:r>
              <a:rPr lang="en-US" sz="2400">
                <a:solidFill>
                  <a:schemeClr val="dk1"/>
                </a:solidFill>
                <a:latin typeface="Calibri"/>
                <a:ea typeface="Calibri"/>
                <a:cs typeface="Calibri"/>
                <a:sym typeface="Calibri"/>
              </a:rPr>
              <a:t> Culture and how different groups express themselves through art, music, dance and writing</a:t>
            </a:r>
          </a:p>
          <a:p>
            <a:pPr indent="0" lvl="0" marL="0" marR="0" rtl="0">
              <a:spcBef>
                <a:spcPts val="0"/>
              </a:spcBef>
              <a:buNone/>
            </a:pPr>
            <a:r>
              <a:t/>
            </a:r>
            <a:endParaRPr sz="1800">
              <a:solidFill>
                <a:schemeClr val="dk1"/>
              </a:solidFill>
              <a:latin typeface="Calibri"/>
              <a:ea typeface="Calibri"/>
              <a:cs typeface="Calibri"/>
              <a:sym typeface="Calibri"/>
            </a:endParaRPr>
          </a:p>
          <a:p>
            <a:pPr indent="0" lvl="0" marL="0" marR="0" rtl="0" algn="ctr">
              <a:spcBef>
                <a:spcPts val="0"/>
              </a:spcBef>
              <a:buNone/>
            </a:pPr>
            <a:r>
              <a:t/>
            </a:r>
            <a:endParaRPr sz="3000">
              <a:solidFill>
                <a:schemeClr val="dk1"/>
              </a:solidFill>
              <a:latin typeface="Calibri"/>
              <a:ea typeface="Calibri"/>
              <a:cs typeface="Calibri"/>
              <a:sym typeface="Calibri"/>
            </a:endParaRPr>
          </a:p>
          <a:p>
            <a:pPr indent="0" lvl="0" marL="0" marR="0" rtl="0" algn="ctr">
              <a:spcBef>
                <a:spcPts val="0"/>
              </a:spcBef>
              <a:buNone/>
            </a:pPr>
            <a:r>
              <a:t/>
            </a:r>
            <a:endParaRPr sz="3000">
              <a:solidFill>
                <a:schemeClr val="dk1"/>
              </a:solidFill>
              <a:latin typeface="Calibri"/>
              <a:ea typeface="Calibri"/>
              <a:cs typeface="Calibri"/>
              <a:sym typeface="Calibri"/>
            </a:endParaRPr>
          </a:p>
          <a:p>
            <a:pPr indent="0" lvl="0" marL="0" marR="0" rtl="0" algn="ctr">
              <a:spcBef>
                <a:spcPts val="0"/>
              </a:spcBef>
              <a:buNone/>
            </a:pPr>
            <a:r>
              <a:t/>
            </a:r>
            <a:endParaRPr sz="3000">
              <a:solidFill>
                <a:schemeClr val="dk1"/>
              </a:solidFill>
              <a:latin typeface="Calibri"/>
              <a:ea typeface="Calibri"/>
              <a:cs typeface="Calibri"/>
              <a:sym typeface="Calibri"/>
            </a:endParaRPr>
          </a:p>
          <a:p>
            <a:pPr indent="0" lvl="0" marL="0" marR="0" rtl="0" algn="ctr">
              <a:spcBef>
                <a:spcPts val="0"/>
              </a:spcBef>
              <a:buNone/>
            </a:pPr>
            <a:r>
              <a:t/>
            </a:r>
            <a:endParaRPr sz="3000">
              <a:solidFill>
                <a:schemeClr val="dk1"/>
              </a:solidFill>
              <a:latin typeface="Calibri"/>
              <a:ea typeface="Calibri"/>
              <a:cs typeface="Calibri"/>
              <a:sym typeface="Calibri"/>
            </a:endParaRPr>
          </a:p>
          <a:p>
            <a:pPr indent="0" lvl="0" marL="0" marR="0" rtl="0" algn="ctr">
              <a:spcBef>
                <a:spcPts val="0"/>
              </a:spcBef>
              <a:buNone/>
            </a:pPr>
            <a:r>
              <a:t/>
            </a:r>
            <a:endParaRPr sz="3000">
              <a:solidFill>
                <a:schemeClr val="dk1"/>
              </a:solidFill>
              <a:latin typeface="Calibri"/>
              <a:ea typeface="Calibri"/>
              <a:cs typeface="Calibri"/>
              <a:sym typeface="Calibri"/>
            </a:endParaRPr>
          </a:p>
          <a:p>
            <a:pPr indent="0" lvl="0" marL="0" marR="0" rtl="0" algn="ctr">
              <a:spcBef>
                <a:spcPts val="0"/>
              </a:spcBef>
              <a:buNone/>
            </a:pPr>
            <a:r>
              <a:t/>
            </a:r>
            <a:endParaRPr sz="3000">
              <a:solidFill>
                <a:schemeClr val="dk1"/>
              </a:solidFill>
              <a:latin typeface="Calibri"/>
              <a:ea typeface="Calibri"/>
              <a:cs typeface="Calibri"/>
              <a:sym typeface="Calibri"/>
            </a:endParaRPr>
          </a:p>
          <a:p>
            <a:pPr indent="0" lvl="0" marL="0" marR="0" rtl="0" algn="ctr">
              <a:spcBef>
                <a:spcPts val="0"/>
              </a:spcBef>
              <a:buNone/>
            </a:pPr>
            <a:r>
              <a:t/>
            </a:r>
            <a:endParaRPr sz="3000">
              <a:solidFill>
                <a:schemeClr val="dk1"/>
              </a:solidFill>
              <a:latin typeface="Calibri"/>
              <a:ea typeface="Calibri"/>
              <a:cs typeface="Calibri"/>
              <a:sym typeface="Calibri"/>
            </a:endParaRPr>
          </a:p>
          <a:p>
            <a:pPr indent="0" lvl="0" marL="0" marR="0" rtl="0" algn="ctr">
              <a:spcBef>
                <a:spcPts val="0"/>
              </a:spcBef>
              <a:buNone/>
            </a:pPr>
            <a:r>
              <a:t/>
            </a:r>
            <a:endParaRPr sz="3000">
              <a:solidFill>
                <a:schemeClr val="dk1"/>
              </a:solidFill>
              <a:latin typeface="Calibri"/>
              <a:ea typeface="Calibri"/>
              <a:cs typeface="Calibri"/>
              <a:sym typeface="Calibri"/>
            </a:endParaRPr>
          </a:p>
        </p:txBody>
      </p:sp>
      <p:sp>
        <p:nvSpPr>
          <p:cNvPr id="130" name="Shape 130"/>
          <p:cNvSpPr/>
          <p:nvPr/>
        </p:nvSpPr>
        <p:spPr>
          <a:xfrm>
            <a:off x="17100" y="0"/>
            <a:ext cx="9144000" cy="1485900"/>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r>
              <a:rPr lang="en-US" sz="8500">
                <a:solidFill>
                  <a:srgbClr val="F69140"/>
                </a:solidFill>
                <a:latin typeface="Calibri"/>
                <a:ea typeface="Calibri"/>
                <a:cs typeface="Calibri"/>
                <a:sym typeface="Calibri"/>
              </a:rPr>
              <a:t>3</a:t>
            </a:r>
            <a:r>
              <a:rPr baseline="30000" lang="en-US" sz="8500">
                <a:solidFill>
                  <a:srgbClr val="F69140"/>
                </a:solidFill>
                <a:latin typeface="Calibri"/>
                <a:ea typeface="Calibri"/>
                <a:cs typeface="Calibri"/>
                <a:sym typeface="Calibri"/>
              </a:rPr>
              <a:t>rd</a:t>
            </a:r>
            <a:r>
              <a:rPr lang="en-US" sz="8500">
                <a:solidFill>
                  <a:srgbClr val="F69140"/>
                </a:solidFill>
                <a:latin typeface="Calibri"/>
                <a:ea typeface="Calibri"/>
                <a:cs typeface="Calibri"/>
                <a:sym typeface="Calibri"/>
              </a:rPr>
              <a:t> Grade IB Units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pic>
        <p:nvPicPr>
          <p:cNvPr id="135" name="Shape 135"/>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36" name="Shape 136"/>
          <p:cNvSpPr/>
          <p:nvPr/>
        </p:nvSpPr>
        <p:spPr>
          <a:xfrm>
            <a:off x="114300" y="2274569"/>
            <a:ext cx="8949690" cy="4457700"/>
          </a:xfrm>
          <a:prstGeom prst="rect">
            <a:avLst/>
          </a:prstGeom>
          <a:noFill/>
          <a:ln>
            <a:noFill/>
          </a:ln>
        </p:spPr>
        <p:txBody>
          <a:bodyPr anchorCtr="0" anchor="ctr" bIns="45700" lIns="91425" rIns="91425" tIns="45700">
            <a:noAutofit/>
          </a:bodyPr>
          <a:lstStyle/>
          <a:p>
            <a:pPr indent="0" lvl="0" marL="0" marR="0" rtl="0">
              <a:spcBef>
                <a:spcPts val="0"/>
              </a:spcBef>
              <a:buNone/>
            </a:pPr>
            <a:r>
              <a:t/>
            </a:r>
            <a:endParaRPr sz="3600">
              <a:solidFill>
                <a:schemeClr val="dk1"/>
              </a:solidFill>
              <a:latin typeface="Calibri"/>
              <a:ea typeface="Calibri"/>
              <a:cs typeface="Calibri"/>
              <a:sym typeface="Calibri"/>
            </a:endParaRPr>
          </a:p>
          <a:p>
            <a:pPr indent="0" lvl="0" marL="0" marR="0" rtl="0">
              <a:spcBef>
                <a:spcPts val="0"/>
              </a:spcBef>
              <a:buSzPct val="25000"/>
              <a:buNone/>
            </a:pPr>
            <a:r>
              <a:rPr lang="en-US" sz="3600">
                <a:solidFill>
                  <a:srgbClr val="EF415C"/>
                </a:solidFill>
                <a:latin typeface="Calibri"/>
                <a:ea typeface="Calibri"/>
                <a:cs typeface="Calibri"/>
                <a:sym typeface="Calibri"/>
              </a:rPr>
              <a:t>What is Balanced Literacy?</a:t>
            </a:r>
          </a:p>
          <a:p>
            <a:pPr indent="-419100" lvl="0" marL="457200" marR="0" rtl="0">
              <a:spcBef>
                <a:spcPts val="0"/>
              </a:spcBef>
              <a:buClr>
                <a:schemeClr val="dk1"/>
              </a:buClr>
              <a:buSzPct val="100000"/>
              <a:buFont typeface="Calibri"/>
              <a:buChar char="●"/>
            </a:pPr>
            <a:r>
              <a:rPr lang="en-US" sz="3000">
                <a:solidFill>
                  <a:schemeClr val="dk1"/>
                </a:solidFill>
                <a:latin typeface="Calibri"/>
                <a:ea typeface="Calibri"/>
                <a:cs typeface="Calibri"/>
                <a:sym typeface="Calibri"/>
              </a:rPr>
              <a:t>Reader’s Workshop</a:t>
            </a:r>
          </a:p>
          <a:p>
            <a:pPr lvl="0" marR="0" rtl="0">
              <a:spcBef>
                <a:spcPts val="0"/>
              </a:spcBef>
              <a:buNone/>
            </a:pPr>
            <a:r>
              <a:rPr lang="en-US" sz="3000">
                <a:solidFill>
                  <a:schemeClr val="dk1"/>
                </a:solidFill>
                <a:latin typeface="Calibri"/>
                <a:ea typeface="Calibri"/>
                <a:cs typeface="Calibri"/>
                <a:sym typeface="Calibri"/>
              </a:rPr>
              <a:t>      *Mini-Lesson-explicitly teaching a skill</a:t>
            </a:r>
          </a:p>
          <a:p>
            <a:pPr lvl="0" marR="0" rtl="0">
              <a:spcBef>
                <a:spcPts val="0"/>
              </a:spcBef>
              <a:buNone/>
            </a:pPr>
            <a:r>
              <a:rPr lang="en-US" sz="3000">
                <a:solidFill>
                  <a:schemeClr val="dk1"/>
                </a:solidFill>
                <a:latin typeface="Calibri"/>
                <a:ea typeface="Calibri"/>
                <a:cs typeface="Calibri"/>
                <a:sym typeface="Calibri"/>
              </a:rPr>
              <a:t>      *Independent Reading/Conferencing-students</a:t>
            </a:r>
          </a:p>
          <a:p>
            <a:pPr indent="457200" lvl="0" marL="0" marR="0" rtl="0">
              <a:spcBef>
                <a:spcPts val="0"/>
              </a:spcBef>
              <a:buNone/>
            </a:pPr>
            <a:r>
              <a:rPr lang="en-US" sz="3000">
                <a:solidFill>
                  <a:schemeClr val="dk1"/>
                </a:solidFill>
                <a:latin typeface="Calibri"/>
                <a:ea typeface="Calibri"/>
                <a:cs typeface="Calibri"/>
                <a:sym typeface="Calibri"/>
              </a:rPr>
              <a:t>          practice the skill</a:t>
            </a:r>
          </a:p>
          <a:p>
            <a:pPr indent="457200" lvl="0" marL="0" marR="0" rtl="0">
              <a:spcBef>
                <a:spcPts val="0"/>
              </a:spcBef>
              <a:buNone/>
            </a:pPr>
            <a:r>
              <a:rPr lang="en-US" sz="3000">
                <a:solidFill>
                  <a:schemeClr val="dk1"/>
                </a:solidFill>
                <a:latin typeface="Calibri"/>
                <a:ea typeface="Calibri"/>
                <a:cs typeface="Calibri"/>
                <a:sym typeface="Calibri"/>
              </a:rPr>
              <a:t> *Guided Reading- meeting with small groups</a:t>
            </a:r>
          </a:p>
          <a:p>
            <a:pPr indent="457200" lvl="0" marL="0" marR="0" rtl="0">
              <a:spcBef>
                <a:spcPts val="0"/>
              </a:spcBef>
              <a:buNone/>
            </a:pPr>
            <a:r>
              <a:rPr lang="en-US" sz="3000">
                <a:solidFill>
                  <a:schemeClr val="dk1"/>
                </a:solidFill>
                <a:latin typeface="Calibri"/>
                <a:ea typeface="Calibri"/>
                <a:cs typeface="Calibri"/>
                <a:sym typeface="Calibri"/>
              </a:rPr>
              <a:t> *Read Aloud/Shared Reading</a:t>
            </a:r>
          </a:p>
          <a:p>
            <a:pPr indent="-419100" lvl="0" marL="457200" marR="0" rtl="0">
              <a:spcBef>
                <a:spcPts val="0"/>
              </a:spcBef>
              <a:buClr>
                <a:schemeClr val="dk1"/>
              </a:buClr>
              <a:buSzPct val="100000"/>
              <a:buFont typeface="Calibri"/>
              <a:buChar char="●"/>
            </a:pPr>
            <a:r>
              <a:rPr lang="en-US" sz="3000">
                <a:solidFill>
                  <a:schemeClr val="dk1"/>
                </a:solidFill>
                <a:latin typeface="Calibri"/>
                <a:ea typeface="Calibri"/>
                <a:cs typeface="Calibri"/>
                <a:sym typeface="Calibri"/>
              </a:rPr>
              <a:t>Good Fit Books</a:t>
            </a:r>
          </a:p>
          <a:p>
            <a:pPr indent="-419100" lvl="0" marL="457200" marR="0" rtl="0">
              <a:spcBef>
                <a:spcPts val="0"/>
              </a:spcBef>
              <a:buClr>
                <a:schemeClr val="dk1"/>
              </a:buClr>
              <a:buSzPct val="100000"/>
              <a:buFont typeface="Calibri"/>
              <a:buChar char="●"/>
            </a:pPr>
            <a:r>
              <a:rPr lang="en-US" sz="3000">
                <a:solidFill>
                  <a:schemeClr val="dk1"/>
                </a:solidFill>
                <a:latin typeface="Calibri"/>
                <a:ea typeface="Calibri"/>
                <a:cs typeface="Calibri"/>
                <a:sym typeface="Calibri"/>
              </a:rPr>
              <a:t>R/E- Remediation and Enrichment time </a:t>
            </a:r>
          </a:p>
          <a:p>
            <a:pPr indent="0" lvl="0" marL="0" marR="0" rtl="0" algn="ctr">
              <a:spcBef>
                <a:spcPts val="0"/>
              </a:spcBef>
              <a:buNone/>
            </a:pPr>
            <a:r>
              <a:t/>
            </a:r>
            <a:endParaRPr sz="3200">
              <a:solidFill>
                <a:schemeClr val="dk1"/>
              </a:solidFill>
              <a:latin typeface="Calibri"/>
              <a:ea typeface="Calibri"/>
              <a:cs typeface="Calibri"/>
              <a:sym typeface="Calibri"/>
            </a:endParaRPr>
          </a:p>
        </p:txBody>
      </p:sp>
      <p:sp>
        <p:nvSpPr>
          <p:cNvPr id="137" name="Shape 137"/>
          <p:cNvSpPr/>
          <p:nvPr/>
        </p:nvSpPr>
        <p:spPr>
          <a:xfrm>
            <a:off x="0" y="228600"/>
            <a:ext cx="9143998" cy="1485899"/>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r>
              <a:rPr lang="en-US" sz="8500">
                <a:solidFill>
                  <a:srgbClr val="2E75B5"/>
                </a:solidFill>
                <a:latin typeface="Calibri"/>
                <a:ea typeface="Calibri"/>
                <a:cs typeface="Calibri"/>
                <a:sym typeface="Calibri"/>
              </a:rPr>
              <a:t>Reading</a:t>
            </a:r>
          </a:p>
        </p:txBody>
      </p:sp>
      <p:pic>
        <p:nvPicPr>
          <p:cNvPr descr="Image result for pics of school books" id="138" name="Shape 138"/>
          <p:cNvPicPr preferRelativeResize="0"/>
          <p:nvPr/>
        </p:nvPicPr>
        <p:blipFill>
          <a:blip r:embed="rId4">
            <a:alphaModFix/>
          </a:blip>
          <a:stretch>
            <a:fillRect/>
          </a:stretch>
        </p:blipFill>
        <p:spPr>
          <a:xfrm>
            <a:off x="6541624" y="84975"/>
            <a:ext cx="2422500" cy="15811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